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0"/>
  </p:notesMasterIdLst>
  <p:sldIdLst>
    <p:sldId id="271" r:id="rId2"/>
    <p:sldId id="338" r:id="rId3"/>
    <p:sldId id="258" r:id="rId4"/>
    <p:sldId id="307" r:id="rId5"/>
    <p:sldId id="356" r:id="rId6"/>
    <p:sldId id="308" r:id="rId7"/>
    <p:sldId id="309" r:id="rId8"/>
    <p:sldId id="310" r:id="rId9"/>
    <p:sldId id="347" r:id="rId10"/>
    <p:sldId id="339" r:id="rId11"/>
    <p:sldId id="357" r:id="rId12"/>
    <p:sldId id="291" r:id="rId13"/>
    <p:sldId id="313" r:id="rId14"/>
    <p:sldId id="311" r:id="rId15"/>
    <p:sldId id="354" r:id="rId16"/>
    <p:sldId id="355" r:id="rId17"/>
    <p:sldId id="284" r:id="rId18"/>
    <p:sldId id="315" r:id="rId19"/>
    <p:sldId id="316" r:id="rId20"/>
    <p:sldId id="319" r:id="rId21"/>
    <p:sldId id="320" r:id="rId22"/>
    <p:sldId id="300" r:id="rId23"/>
    <p:sldId id="301" r:id="rId24"/>
    <p:sldId id="295" r:id="rId25"/>
    <p:sldId id="305" r:id="rId26"/>
    <p:sldId id="381" r:id="rId27"/>
    <p:sldId id="257" r:id="rId28"/>
    <p:sldId id="318" r:id="rId29"/>
    <p:sldId id="266" r:id="rId30"/>
    <p:sldId id="351" r:id="rId31"/>
    <p:sldId id="352" r:id="rId32"/>
    <p:sldId id="268" r:id="rId33"/>
    <p:sldId id="269" r:id="rId34"/>
    <p:sldId id="321" r:id="rId35"/>
    <p:sldId id="322" r:id="rId36"/>
    <p:sldId id="383" r:id="rId37"/>
    <p:sldId id="272" r:id="rId38"/>
    <p:sldId id="275" r:id="rId39"/>
    <p:sldId id="323" r:id="rId40"/>
    <p:sldId id="270" r:id="rId41"/>
    <p:sldId id="324" r:id="rId42"/>
    <p:sldId id="277" r:id="rId43"/>
    <p:sldId id="329" r:id="rId44"/>
    <p:sldId id="280" r:id="rId45"/>
    <p:sldId id="330" r:id="rId46"/>
    <p:sldId id="281" r:id="rId47"/>
    <p:sldId id="331" r:id="rId48"/>
    <p:sldId id="332" r:id="rId49"/>
    <p:sldId id="334" r:id="rId50"/>
    <p:sldId id="285" r:id="rId51"/>
    <p:sldId id="286" r:id="rId52"/>
    <p:sldId id="287" r:id="rId53"/>
    <p:sldId id="325" r:id="rId54"/>
    <p:sldId id="304" r:id="rId55"/>
    <p:sldId id="302" r:id="rId56"/>
    <p:sldId id="335" r:id="rId57"/>
    <p:sldId id="336" r:id="rId58"/>
    <p:sldId id="337" r:id="rId59"/>
    <p:sldId id="326" r:id="rId60"/>
    <p:sldId id="303" r:id="rId61"/>
    <p:sldId id="350" r:id="rId62"/>
    <p:sldId id="348" r:id="rId63"/>
    <p:sldId id="349" r:id="rId64"/>
    <p:sldId id="353" r:id="rId65"/>
    <p:sldId id="367" r:id="rId66"/>
    <p:sldId id="368" r:id="rId67"/>
    <p:sldId id="382" r:id="rId68"/>
    <p:sldId id="371" r:id="rId69"/>
    <p:sldId id="370" r:id="rId70"/>
    <p:sldId id="372" r:id="rId71"/>
    <p:sldId id="374" r:id="rId72"/>
    <p:sldId id="373" r:id="rId73"/>
    <p:sldId id="375" r:id="rId74"/>
    <p:sldId id="376" r:id="rId75"/>
    <p:sldId id="378" r:id="rId76"/>
    <p:sldId id="377" r:id="rId77"/>
    <p:sldId id="380" r:id="rId78"/>
    <p:sldId id="379" r:id="rId79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04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#1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#2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#3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#4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#5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#6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8FFDFB-E9BC-4FA6-B93A-5F2B5FBDF267}" type="doc">
      <dgm:prSet loTypeId="urn:microsoft.com/office/officeart/2005/8/layout/hProcess9" loCatId="process" qsTypeId="urn:microsoft.com/office/officeart/2005/8/quickstyle/simple1" qsCatId="simple" csTypeId="urn:microsoft.com/office/officeart/2005/8/colors/accent0_3" csCatId="mainScheme" phldr="1"/>
      <dgm:spPr/>
    </dgm:pt>
    <dgm:pt modelId="{AAC0D99E-2C9D-47E9-8DE2-15997530AEAA}">
      <dgm:prSet phldrT="[文本]"/>
      <dgm:spPr/>
      <dgm:t>
        <a:bodyPr/>
        <a:lstStyle/>
        <a:p>
          <a:r>
            <a:rPr lang="zh-CN" altLang="en-US" dirty="0"/>
            <a:t>物物</a:t>
          </a:r>
        </a:p>
      </dgm:t>
    </dgm:pt>
    <dgm:pt modelId="{C3AE02F2-5A58-4126-976B-5BABEEA2ECAE}" type="parTrans" cxnId="{B166996C-01A8-420A-9EBF-1523E9A8BA3D}">
      <dgm:prSet/>
      <dgm:spPr/>
      <dgm:t>
        <a:bodyPr/>
        <a:lstStyle/>
        <a:p>
          <a:endParaRPr lang="zh-CN" altLang="en-US"/>
        </a:p>
      </dgm:t>
    </dgm:pt>
    <dgm:pt modelId="{4B642F8A-0FBC-4B3E-8979-F9CBA85973D2}" type="sibTrans" cxnId="{B166996C-01A8-420A-9EBF-1523E9A8BA3D}">
      <dgm:prSet/>
      <dgm:spPr/>
      <dgm:t>
        <a:bodyPr/>
        <a:lstStyle/>
        <a:p>
          <a:endParaRPr lang="zh-CN" altLang="en-US"/>
        </a:p>
      </dgm:t>
    </dgm:pt>
    <dgm:pt modelId="{8BE0E9D9-CA76-4C17-8869-24F63F450CBD}">
      <dgm:prSet phldrT="[文本]"/>
      <dgm:spPr/>
      <dgm:t>
        <a:bodyPr/>
        <a:lstStyle/>
        <a:p>
          <a:r>
            <a:rPr lang="zh-CN" altLang="en-US" dirty="0"/>
            <a:t>物金</a:t>
          </a:r>
        </a:p>
      </dgm:t>
    </dgm:pt>
    <dgm:pt modelId="{ABC357CD-4542-46EB-AF4B-C91D2767FAED}" type="parTrans" cxnId="{96AAC2C4-9D98-46C6-9FBF-1B4B882F998B}">
      <dgm:prSet/>
      <dgm:spPr/>
      <dgm:t>
        <a:bodyPr/>
        <a:lstStyle/>
        <a:p>
          <a:endParaRPr lang="zh-CN" altLang="en-US"/>
        </a:p>
      </dgm:t>
    </dgm:pt>
    <dgm:pt modelId="{AAAD2CBD-3A90-4122-A0E0-CE78B2C9383C}" type="sibTrans" cxnId="{96AAC2C4-9D98-46C6-9FBF-1B4B882F998B}">
      <dgm:prSet/>
      <dgm:spPr/>
      <dgm:t>
        <a:bodyPr/>
        <a:lstStyle/>
        <a:p>
          <a:endParaRPr lang="zh-CN" altLang="en-US"/>
        </a:p>
      </dgm:t>
    </dgm:pt>
    <dgm:pt modelId="{6B0E131D-8C0D-43AC-87AC-494594BC511A}">
      <dgm:prSet phldrT="[文本]"/>
      <dgm:spPr/>
      <dgm:t>
        <a:bodyPr/>
        <a:lstStyle/>
        <a:p>
          <a:r>
            <a:rPr lang="zh-CN" altLang="en-US" dirty="0"/>
            <a:t>物钞</a:t>
          </a:r>
        </a:p>
      </dgm:t>
    </dgm:pt>
    <dgm:pt modelId="{C13F7019-6437-42C1-8E80-F512BB4B2B99}" type="parTrans" cxnId="{2AB7BBA1-39BC-4AAA-AC4E-30E65D913858}">
      <dgm:prSet/>
      <dgm:spPr/>
      <dgm:t>
        <a:bodyPr/>
        <a:lstStyle/>
        <a:p>
          <a:endParaRPr lang="zh-CN" altLang="en-US"/>
        </a:p>
      </dgm:t>
    </dgm:pt>
    <dgm:pt modelId="{613BD6C6-8D74-4E3D-B5D2-FFA5FC60E4DB}" type="sibTrans" cxnId="{2AB7BBA1-39BC-4AAA-AC4E-30E65D913858}">
      <dgm:prSet/>
      <dgm:spPr/>
      <dgm:t>
        <a:bodyPr/>
        <a:lstStyle/>
        <a:p>
          <a:endParaRPr lang="zh-CN" altLang="en-US"/>
        </a:p>
      </dgm:t>
    </dgm:pt>
    <dgm:pt modelId="{B7307DEF-FA46-4BDC-8717-D3F5FBC801D3}">
      <dgm:prSet phldrT="[文本]"/>
      <dgm:spPr/>
      <dgm:t>
        <a:bodyPr/>
        <a:lstStyle/>
        <a:p>
          <a:r>
            <a:rPr lang="zh-CN" altLang="en-US" dirty="0"/>
            <a:t>物联</a:t>
          </a:r>
        </a:p>
      </dgm:t>
    </dgm:pt>
    <dgm:pt modelId="{3F4B8D4C-C0D4-4F7B-8F8D-6572348797A8}" type="parTrans" cxnId="{A01AF751-2ED1-4AA9-A2DD-33AD6A02949C}">
      <dgm:prSet/>
      <dgm:spPr/>
      <dgm:t>
        <a:bodyPr/>
        <a:lstStyle/>
        <a:p>
          <a:endParaRPr lang="zh-CN" altLang="en-US"/>
        </a:p>
      </dgm:t>
    </dgm:pt>
    <dgm:pt modelId="{B910B41F-6BA8-475E-ABB3-4CA9C9851BE8}" type="sibTrans" cxnId="{A01AF751-2ED1-4AA9-A2DD-33AD6A02949C}">
      <dgm:prSet/>
      <dgm:spPr/>
      <dgm:t>
        <a:bodyPr/>
        <a:lstStyle/>
        <a:p>
          <a:endParaRPr lang="zh-CN" altLang="en-US"/>
        </a:p>
      </dgm:t>
    </dgm:pt>
    <dgm:pt modelId="{C3F6F95C-3CBC-405B-A969-AB61B7BC6BB7}">
      <dgm:prSet phldrT="[文本]"/>
      <dgm:spPr/>
      <dgm:t>
        <a:bodyPr/>
        <a:lstStyle/>
        <a:p>
          <a:r>
            <a:rPr lang="zh-CN" altLang="en-US" dirty="0"/>
            <a:t>物卡</a:t>
          </a:r>
        </a:p>
      </dgm:t>
    </dgm:pt>
    <dgm:pt modelId="{EA62EC9A-6ECA-4CEA-8779-42375AADAFB8}" type="parTrans" cxnId="{5677A0CD-2CD6-48E1-8703-DA09847FD174}">
      <dgm:prSet/>
      <dgm:spPr/>
      <dgm:t>
        <a:bodyPr/>
        <a:lstStyle/>
        <a:p>
          <a:endParaRPr lang="zh-CN" altLang="en-US"/>
        </a:p>
      </dgm:t>
    </dgm:pt>
    <dgm:pt modelId="{B57DA4EB-BE83-4AA6-B571-68141572C581}" type="sibTrans" cxnId="{5677A0CD-2CD6-48E1-8703-DA09847FD174}">
      <dgm:prSet/>
      <dgm:spPr/>
      <dgm:t>
        <a:bodyPr/>
        <a:lstStyle/>
        <a:p>
          <a:endParaRPr lang="zh-CN" altLang="en-US"/>
        </a:p>
      </dgm:t>
    </dgm:pt>
    <dgm:pt modelId="{1B9E76F8-EB77-4595-8F13-834DFB44FBCC}" type="pres">
      <dgm:prSet presAssocID="{B98FFDFB-E9BC-4FA6-B93A-5F2B5FBDF267}" presName="CompostProcess" presStyleCnt="0">
        <dgm:presLayoutVars>
          <dgm:dir/>
          <dgm:resizeHandles val="exact"/>
        </dgm:presLayoutVars>
      </dgm:prSet>
      <dgm:spPr/>
    </dgm:pt>
    <dgm:pt modelId="{1B1C45E7-F182-4EAB-9011-065261ECCE67}" type="pres">
      <dgm:prSet presAssocID="{B98FFDFB-E9BC-4FA6-B93A-5F2B5FBDF267}" presName="arrow" presStyleLbl="bgShp" presStyleIdx="0" presStyleCnt="1" custLinFactNeighborX="3677" custLinFactNeighborY="-17417"/>
      <dgm:spPr/>
    </dgm:pt>
    <dgm:pt modelId="{999B9285-9C2B-471A-9194-BEB908FAD480}" type="pres">
      <dgm:prSet presAssocID="{B98FFDFB-E9BC-4FA6-B93A-5F2B5FBDF267}" presName="linearProcess" presStyleCnt="0"/>
      <dgm:spPr/>
    </dgm:pt>
    <dgm:pt modelId="{2A0778BA-3CDD-4BDB-8EC5-AAD6E1C38211}" type="pres">
      <dgm:prSet presAssocID="{AAC0D99E-2C9D-47E9-8DE2-15997530AEAA}" presName="textNode" presStyleLbl="node1" presStyleIdx="0" presStyleCnt="5">
        <dgm:presLayoutVars>
          <dgm:bulletEnabled val="1"/>
        </dgm:presLayoutVars>
      </dgm:prSet>
      <dgm:spPr/>
    </dgm:pt>
    <dgm:pt modelId="{9C6DB7E8-F1B6-404E-AAD2-D7BC38D65C1C}" type="pres">
      <dgm:prSet presAssocID="{4B642F8A-0FBC-4B3E-8979-F9CBA85973D2}" presName="sibTrans" presStyleCnt="0"/>
      <dgm:spPr/>
    </dgm:pt>
    <dgm:pt modelId="{00C93047-6AD6-4E0C-94D3-AB741BCB1063}" type="pres">
      <dgm:prSet presAssocID="{8BE0E9D9-CA76-4C17-8869-24F63F450CBD}" presName="textNode" presStyleLbl="node1" presStyleIdx="1" presStyleCnt="5">
        <dgm:presLayoutVars>
          <dgm:bulletEnabled val="1"/>
        </dgm:presLayoutVars>
      </dgm:prSet>
      <dgm:spPr/>
    </dgm:pt>
    <dgm:pt modelId="{6637B7EB-6B30-44AA-A1B5-8F1C2D47B91C}" type="pres">
      <dgm:prSet presAssocID="{AAAD2CBD-3A90-4122-A0E0-CE78B2C9383C}" presName="sibTrans" presStyleCnt="0"/>
      <dgm:spPr/>
    </dgm:pt>
    <dgm:pt modelId="{9F99A2A9-0C2A-4244-A971-291B3C9249FD}" type="pres">
      <dgm:prSet presAssocID="{6B0E131D-8C0D-43AC-87AC-494594BC511A}" presName="textNode" presStyleLbl="node1" presStyleIdx="2" presStyleCnt="5">
        <dgm:presLayoutVars>
          <dgm:bulletEnabled val="1"/>
        </dgm:presLayoutVars>
      </dgm:prSet>
      <dgm:spPr/>
    </dgm:pt>
    <dgm:pt modelId="{6D9A2D98-528F-4157-9766-004007CCD48A}" type="pres">
      <dgm:prSet presAssocID="{613BD6C6-8D74-4E3D-B5D2-FFA5FC60E4DB}" presName="sibTrans" presStyleCnt="0"/>
      <dgm:spPr/>
    </dgm:pt>
    <dgm:pt modelId="{8788CC8B-CD34-4CFE-82A8-6355EC6AE9FB}" type="pres">
      <dgm:prSet presAssocID="{C3F6F95C-3CBC-405B-A969-AB61B7BC6BB7}" presName="textNode" presStyleLbl="node1" presStyleIdx="3" presStyleCnt="5">
        <dgm:presLayoutVars>
          <dgm:bulletEnabled val="1"/>
        </dgm:presLayoutVars>
      </dgm:prSet>
      <dgm:spPr/>
    </dgm:pt>
    <dgm:pt modelId="{2F4165F9-350D-484F-A3B6-AF189462776C}" type="pres">
      <dgm:prSet presAssocID="{B57DA4EB-BE83-4AA6-B571-68141572C581}" presName="sibTrans" presStyleCnt="0"/>
      <dgm:spPr/>
    </dgm:pt>
    <dgm:pt modelId="{BB766F89-A13E-4032-8490-61DC50B9CBF6}" type="pres">
      <dgm:prSet presAssocID="{B7307DEF-FA46-4BDC-8717-D3F5FBC801D3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41D3C33D-FA71-4D2E-9CDD-A84117261176}" type="presOf" srcId="{8BE0E9D9-CA76-4C17-8869-24F63F450CBD}" destId="{00C93047-6AD6-4E0C-94D3-AB741BCB1063}" srcOrd="0" destOrd="0" presId="urn:microsoft.com/office/officeart/2005/8/layout/hProcess9"/>
    <dgm:cxn modelId="{B166996C-01A8-420A-9EBF-1523E9A8BA3D}" srcId="{B98FFDFB-E9BC-4FA6-B93A-5F2B5FBDF267}" destId="{AAC0D99E-2C9D-47E9-8DE2-15997530AEAA}" srcOrd="0" destOrd="0" parTransId="{C3AE02F2-5A58-4126-976B-5BABEEA2ECAE}" sibTransId="{4B642F8A-0FBC-4B3E-8979-F9CBA85973D2}"/>
    <dgm:cxn modelId="{66F6AC50-24BF-4136-A554-AD54CC274317}" type="presOf" srcId="{B7307DEF-FA46-4BDC-8717-D3F5FBC801D3}" destId="{BB766F89-A13E-4032-8490-61DC50B9CBF6}" srcOrd="0" destOrd="0" presId="urn:microsoft.com/office/officeart/2005/8/layout/hProcess9"/>
    <dgm:cxn modelId="{A01AF751-2ED1-4AA9-A2DD-33AD6A02949C}" srcId="{B98FFDFB-E9BC-4FA6-B93A-5F2B5FBDF267}" destId="{B7307DEF-FA46-4BDC-8717-D3F5FBC801D3}" srcOrd="4" destOrd="0" parTransId="{3F4B8D4C-C0D4-4F7B-8F8D-6572348797A8}" sibTransId="{B910B41F-6BA8-475E-ABB3-4CA9C9851BE8}"/>
    <dgm:cxn modelId="{9FA13F7C-35EC-4581-AE39-56F3F26EB5A5}" type="presOf" srcId="{6B0E131D-8C0D-43AC-87AC-494594BC511A}" destId="{9F99A2A9-0C2A-4244-A971-291B3C9249FD}" srcOrd="0" destOrd="0" presId="urn:microsoft.com/office/officeart/2005/8/layout/hProcess9"/>
    <dgm:cxn modelId="{4DC6A08A-FB17-4A7A-943F-5A37217E1D05}" type="presOf" srcId="{B98FFDFB-E9BC-4FA6-B93A-5F2B5FBDF267}" destId="{1B9E76F8-EB77-4595-8F13-834DFB44FBCC}" srcOrd="0" destOrd="0" presId="urn:microsoft.com/office/officeart/2005/8/layout/hProcess9"/>
    <dgm:cxn modelId="{2AB7BBA1-39BC-4AAA-AC4E-30E65D913858}" srcId="{B98FFDFB-E9BC-4FA6-B93A-5F2B5FBDF267}" destId="{6B0E131D-8C0D-43AC-87AC-494594BC511A}" srcOrd="2" destOrd="0" parTransId="{C13F7019-6437-42C1-8E80-F512BB4B2B99}" sibTransId="{613BD6C6-8D74-4E3D-B5D2-FFA5FC60E4DB}"/>
    <dgm:cxn modelId="{E7A52EC4-AC8C-484F-B9A5-CAF834F2FBC5}" type="presOf" srcId="{AAC0D99E-2C9D-47E9-8DE2-15997530AEAA}" destId="{2A0778BA-3CDD-4BDB-8EC5-AAD6E1C38211}" srcOrd="0" destOrd="0" presId="urn:microsoft.com/office/officeart/2005/8/layout/hProcess9"/>
    <dgm:cxn modelId="{96AAC2C4-9D98-46C6-9FBF-1B4B882F998B}" srcId="{B98FFDFB-E9BC-4FA6-B93A-5F2B5FBDF267}" destId="{8BE0E9D9-CA76-4C17-8869-24F63F450CBD}" srcOrd="1" destOrd="0" parTransId="{ABC357CD-4542-46EB-AF4B-C91D2767FAED}" sibTransId="{AAAD2CBD-3A90-4122-A0E0-CE78B2C9383C}"/>
    <dgm:cxn modelId="{5677A0CD-2CD6-48E1-8703-DA09847FD174}" srcId="{B98FFDFB-E9BC-4FA6-B93A-5F2B5FBDF267}" destId="{C3F6F95C-3CBC-405B-A969-AB61B7BC6BB7}" srcOrd="3" destOrd="0" parTransId="{EA62EC9A-6ECA-4CEA-8779-42375AADAFB8}" sibTransId="{B57DA4EB-BE83-4AA6-B571-68141572C581}"/>
    <dgm:cxn modelId="{434F6AFD-E30A-4F5B-A6EA-3A3569F07A97}" type="presOf" srcId="{C3F6F95C-3CBC-405B-A969-AB61B7BC6BB7}" destId="{8788CC8B-CD34-4CFE-82A8-6355EC6AE9FB}" srcOrd="0" destOrd="0" presId="urn:microsoft.com/office/officeart/2005/8/layout/hProcess9"/>
    <dgm:cxn modelId="{A2CAE860-1F35-4606-B779-0DA4172FF341}" type="presParOf" srcId="{1B9E76F8-EB77-4595-8F13-834DFB44FBCC}" destId="{1B1C45E7-F182-4EAB-9011-065261ECCE67}" srcOrd="0" destOrd="0" presId="urn:microsoft.com/office/officeart/2005/8/layout/hProcess9"/>
    <dgm:cxn modelId="{ACE117E2-1F69-4B0E-A3C2-8DB95794044E}" type="presParOf" srcId="{1B9E76F8-EB77-4595-8F13-834DFB44FBCC}" destId="{999B9285-9C2B-471A-9194-BEB908FAD480}" srcOrd="1" destOrd="0" presId="urn:microsoft.com/office/officeart/2005/8/layout/hProcess9"/>
    <dgm:cxn modelId="{4E85D754-3D38-427A-AD8A-6921CB5DD4A6}" type="presParOf" srcId="{999B9285-9C2B-471A-9194-BEB908FAD480}" destId="{2A0778BA-3CDD-4BDB-8EC5-AAD6E1C38211}" srcOrd="0" destOrd="0" presId="urn:microsoft.com/office/officeart/2005/8/layout/hProcess9"/>
    <dgm:cxn modelId="{F2F18A08-C983-4CCB-A291-4DD1AFEC6625}" type="presParOf" srcId="{999B9285-9C2B-471A-9194-BEB908FAD480}" destId="{9C6DB7E8-F1B6-404E-AAD2-D7BC38D65C1C}" srcOrd="1" destOrd="0" presId="urn:microsoft.com/office/officeart/2005/8/layout/hProcess9"/>
    <dgm:cxn modelId="{27BC3523-6F71-4F3B-87AD-832FC399C8C7}" type="presParOf" srcId="{999B9285-9C2B-471A-9194-BEB908FAD480}" destId="{00C93047-6AD6-4E0C-94D3-AB741BCB1063}" srcOrd="2" destOrd="0" presId="urn:microsoft.com/office/officeart/2005/8/layout/hProcess9"/>
    <dgm:cxn modelId="{558BC2D4-9674-4FC6-84AF-F7FD8C9AA8E0}" type="presParOf" srcId="{999B9285-9C2B-471A-9194-BEB908FAD480}" destId="{6637B7EB-6B30-44AA-A1B5-8F1C2D47B91C}" srcOrd="3" destOrd="0" presId="urn:microsoft.com/office/officeart/2005/8/layout/hProcess9"/>
    <dgm:cxn modelId="{F7FB441C-A223-4895-A70A-84E649F6D458}" type="presParOf" srcId="{999B9285-9C2B-471A-9194-BEB908FAD480}" destId="{9F99A2A9-0C2A-4244-A971-291B3C9249FD}" srcOrd="4" destOrd="0" presId="urn:microsoft.com/office/officeart/2005/8/layout/hProcess9"/>
    <dgm:cxn modelId="{8FCA6441-1C1A-44B3-A039-9391EBEFF6DA}" type="presParOf" srcId="{999B9285-9C2B-471A-9194-BEB908FAD480}" destId="{6D9A2D98-528F-4157-9766-004007CCD48A}" srcOrd="5" destOrd="0" presId="urn:microsoft.com/office/officeart/2005/8/layout/hProcess9"/>
    <dgm:cxn modelId="{BE079BC7-C0F4-47AE-B9E8-D80A63D3D59B}" type="presParOf" srcId="{999B9285-9C2B-471A-9194-BEB908FAD480}" destId="{8788CC8B-CD34-4CFE-82A8-6355EC6AE9FB}" srcOrd="6" destOrd="0" presId="urn:microsoft.com/office/officeart/2005/8/layout/hProcess9"/>
    <dgm:cxn modelId="{3D448A5B-3DA5-4609-AFC0-EEAFD3EDC904}" type="presParOf" srcId="{999B9285-9C2B-471A-9194-BEB908FAD480}" destId="{2F4165F9-350D-484F-A3B6-AF189462776C}" srcOrd="7" destOrd="0" presId="urn:microsoft.com/office/officeart/2005/8/layout/hProcess9"/>
    <dgm:cxn modelId="{3F1A4887-16A2-4D09-AA49-971C61E7A606}" type="presParOf" srcId="{999B9285-9C2B-471A-9194-BEB908FAD480}" destId="{BB766F89-A13E-4032-8490-61DC50B9CBF6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F200A88-71F4-4E86-AE14-F25720A246EE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51301302-7A94-4F73-8037-602938BCB65C}">
      <dgm:prSet phldrT="[文本]" custT="1"/>
      <dgm:spPr/>
      <dgm:t>
        <a:bodyPr/>
        <a:lstStyle/>
        <a:p>
          <a:r>
            <a:rPr lang="zh-CN" altLang="en-US" sz="2400" b="0" i="0" dirty="0"/>
            <a:t>可控可修改</a:t>
          </a:r>
        </a:p>
      </dgm:t>
    </dgm:pt>
    <dgm:pt modelId="{F90763B0-1289-48B9-85F8-6AA8DCD112E4}" type="parTrans" cxnId="{44C991EB-E8AD-4867-B0F4-A9FC26F96E94}">
      <dgm:prSet/>
      <dgm:spPr/>
      <dgm:t>
        <a:bodyPr/>
        <a:lstStyle/>
        <a:p>
          <a:endParaRPr lang="zh-CN" altLang="en-US"/>
        </a:p>
      </dgm:t>
    </dgm:pt>
    <dgm:pt modelId="{C3DB9C26-9EF4-486C-848A-47DF190B598E}" type="sibTrans" cxnId="{44C991EB-E8AD-4867-B0F4-A9FC26F96E94}">
      <dgm:prSet/>
      <dgm:spPr/>
      <dgm:t>
        <a:bodyPr/>
        <a:lstStyle/>
        <a:p>
          <a:endParaRPr lang="zh-CN" altLang="en-US"/>
        </a:p>
      </dgm:t>
    </dgm:pt>
    <dgm:pt modelId="{2DB3AA62-3681-4943-AF38-BF1018FA6BAD}">
      <dgm:prSet phldrT="[文本]" custT="1"/>
      <dgm:spPr/>
      <dgm:t>
        <a:bodyPr/>
        <a:lstStyle/>
        <a:p>
          <a:r>
            <a:rPr lang="zh-CN" altLang="en-US" sz="2400" b="0" i="0" dirty="0"/>
            <a:t>专注核心工作</a:t>
          </a:r>
        </a:p>
      </dgm:t>
    </dgm:pt>
    <dgm:pt modelId="{46DD74E9-8D42-4890-BDE5-FB062EF7E2C2}" type="parTrans" cxnId="{A8228C0D-477E-4741-99C2-2D71CD31236D}">
      <dgm:prSet/>
      <dgm:spPr/>
      <dgm:t>
        <a:bodyPr/>
        <a:lstStyle/>
        <a:p>
          <a:endParaRPr lang="zh-CN" altLang="en-US"/>
        </a:p>
      </dgm:t>
    </dgm:pt>
    <dgm:pt modelId="{558ACC05-AD0C-4BCF-9578-D33B33D7207D}" type="sibTrans" cxnId="{A8228C0D-477E-4741-99C2-2D71CD31236D}">
      <dgm:prSet/>
      <dgm:spPr/>
      <dgm:t>
        <a:bodyPr/>
        <a:lstStyle/>
        <a:p>
          <a:endParaRPr lang="zh-CN" altLang="en-US"/>
        </a:p>
      </dgm:t>
    </dgm:pt>
    <dgm:pt modelId="{9B631BEE-D950-4D69-8A3F-B6451680A8D0}">
      <dgm:prSet phldrT="[文本]" custT="1"/>
      <dgm:spPr/>
      <dgm:t>
        <a:bodyPr/>
        <a:lstStyle/>
        <a:p>
          <a:r>
            <a:rPr lang="zh-CN" altLang="en-US" sz="2400" b="0" i="0" dirty="0"/>
            <a:t>具有无限创造力</a:t>
          </a:r>
        </a:p>
      </dgm:t>
    </dgm:pt>
    <dgm:pt modelId="{B2C969D7-C463-40D6-9A27-3FD69240E8C0}" type="parTrans" cxnId="{AB95913B-9A50-437A-A938-43ECCECA2EB5}">
      <dgm:prSet/>
      <dgm:spPr/>
      <dgm:t>
        <a:bodyPr/>
        <a:lstStyle/>
        <a:p>
          <a:endParaRPr lang="zh-CN" altLang="en-US"/>
        </a:p>
      </dgm:t>
    </dgm:pt>
    <dgm:pt modelId="{4B549C6F-8EE5-4CB6-BC9C-B2B192C6668F}" type="sibTrans" cxnId="{AB95913B-9A50-437A-A938-43ECCECA2EB5}">
      <dgm:prSet/>
      <dgm:spPr/>
      <dgm:t>
        <a:bodyPr/>
        <a:lstStyle/>
        <a:p>
          <a:endParaRPr lang="zh-CN" altLang="en-US"/>
        </a:p>
      </dgm:t>
    </dgm:pt>
    <dgm:pt modelId="{0CD5536F-7E53-4E89-90A6-C2A638FF2DDA}" type="pres">
      <dgm:prSet presAssocID="{3F200A88-71F4-4E86-AE14-F25720A246EE}" presName="linear" presStyleCnt="0">
        <dgm:presLayoutVars>
          <dgm:dir/>
          <dgm:animLvl val="lvl"/>
          <dgm:resizeHandles val="exact"/>
        </dgm:presLayoutVars>
      </dgm:prSet>
      <dgm:spPr/>
    </dgm:pt>
    <dgm:pt modelId="{73109813-E56E-4025-950E-50B867C7DBA4}" type="pres">
      <dgm:prSet presAssocID="{51301302-7A94-4F73-8037-602938BCB65C}" presName="parentLin" presStyleCnt="0"/>
      <dgm:spPr/>
    </dgm:pt>
    <dgm:pt modelId="{82AD7AD2-6CEE-4FDF-B5BB-C6E40FAF5415}" type="pres">
      <dgm:prSet presAssocID="{51301302-7A94-4F73-8037-602938BCB65C}" presName="parentLeftMargin" presStyleLbl="node1" presStyleIdx="0" presStyleCnt="3"/>
      <dgm:spPr/>
    </dgm:pt>
    <dgm:pt modelId="{1388DAEB-E7CE-4C39-80A0-03910F63D9CD}" type="pres">
      <dgm:prSet presAssocID="{51301302-7A94-4F73-8037-602938BCB65C}" presName="parentText" presStyleLbl="node1" presStyleIdx="0" presStyleCnt="3" custLinFactNeighborX="9153">
        <dgm:presLayoutVars>
          <dgm:chMax val="0"/>
          <dgm:bulletEnabled val="1"/>
        </dgm:presLayoutVars>
      </dgm:prSet>
      <dgm:spPr/>
    </dgm:pt>
    <dgm:pt modelId="{1F339F86-49D2-4483-807A-F85A9FE09D03}" type="pres">
      <dgm:prSet presAssocID="{51301302-7A94-4F73-8037-602938BCB65C}" presName="negativeSpace" presStyleCnt="0"/>
      <dgm:spPr/>
    </dgm:pt>
    <dgm:pt modelId="{F67208D7-EDFB-45C0-9EDA-7CCCC1BB191F}" type="pres">
      <dgm:prSet presAssocID="{51301302-7A94-4F73-8037-602938BCB65C}" presName="childText" presStyleLbl="conFgAcc1" presStyleIdx="0" presStyleCnt="3" custScaleX="91819">
        <dgm:presLayoutVars>
          <dgm:bulletEnabled val="1"/>
        </dgm:presLayoutVars>
      </dgm:prSet>
      <dgm:spPr/>
    </dgm:pt>
    <dgm:pt modelId="{F8D9C411-2919-4C46-BBAA-EAEF43103C37}" type="pres">
      <dgm:prSet presAssocID="{C3DB9C26-9EF4-486C-848A-47DF190B598E}" presName="spaceBetweenRectangles" presStyleCnt="0"/>
      <dgm:spPr/>
    </dgm:pt>
    <dgm:pt modelId="{A10EB1E7-C524-4650-8485-C05E57E03218}" type="pres">
      <dgm:prSet presAssocID="{2DB3AA62-3681-4943-AF38-BF1018FA6BAD}" presName="parentLin" presStyleCnt="0"/>
      <dgm:spPr/>
    </dgm:pt>
    <dgm:pt modelId="{3AF764C7-B1CB-4930-8D22-ACD7B5F22B24}" type="pres">
      <dgm:prSet presAssocID="{2DB3AA62-3681-4943-AF38-BF1018FA6BAD}" presName="parentLeftMargin" presStyleLbl="node1" presStyleIdx="0" presStyleCnt="3"/>
      <dgm:spPr/>
    </dgm:pt>
    <dgm:pt modelId="{CC043AF7-EACC-4AB9-9EAE-142D7F896C8C}" type="pres">
      <dgm:prSet presAssocID="{2DB3AA62-3681-4943-AF38-BF1018FA6BA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45B4D54-4EB5-4FB8-B4AF-FED4576AF4D4}" type="pres">
      <dgm:prSet presAssocID="{2DB3AA62-3681-4943-AF38-BF1018FA6BAD}" presName="negativeSpace" presStyleCnt="0"/>
      <dgm:spPr/>
    </dgm:pt>
    <dgm:pt modelId="{734BB060-1C87-4357-9AC4-A69B6940909E}" type="pres">
      <dgm:prSet presAssocID="{2DB3AA62-3681-4943-AF38-BF1018FA6BAD}" presName="childText" presStyleLbl="conFgAcc1" presStyleIdx="1" presStyleCnt="3" custScaleX="91820">
        <dgm:presLayoutVars>
          <dgm:bulletEnabled val="1"/>
        </dgm:presLayoutVars>
      </dgm:prSet>
      <dgm:spPr/>
    </dgm:pt>
    <dgm:pt modelId="{AD2A8642-3524-4C4D-B68A-D19AD5E368F3}" type="pres">
      <dgm:prSet presAssocID="{558ACC05-AD0C-4BCF-9578-D33B33D7207D}" presName="spaceBetweenRectangles" presStyleCnt="0"/>
      <dgm:spPr/>
    </dgm:pt>
    <dgm:pt modelId="{DA1BE34E-BFB2-46F2-B365-4EC88FAA93F0}" type="pres">
      <dgm:prSet presAssocID="{9B631BEE-D950-4D69-8A3F-B6451680A8D0}" presName="parentLin" presStyleCnt="0"/>
      <dgm:spPr/>
    </dgm:pt>
    <dgm:pt modelId="{0BF3615A-CFC0-47F5-823D-C1D79D5DEF23}" type="pres">
      <dgm:prSet presAssocID="{9B631BEE-D950-4D69-8A3F-B6451680A8D0}" presName="parentLeftMargin" presStyleLbl="node1" presStyleIdx="1" presStyleCnt="3"/>
      <dgm:spPr/>
    </dgm:pt>
    <dgm:pt modelId="{432C2942-D0B1-4335-AF0D-6C1FE2940411}" type="pres">
      <dgm:prSet presAssocID="{9B631BEE-D950-4D69-8A3F-B6451680A8D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9E64052-35DC-4284-9217-F11BEA0EF3AF}" type="pres">
      <dgm:prSet presAssocID="{9B631BEE-D950-4D69-8A3F-B6451680A8D0}" presName="negativeSpace" presStyleCnt="0"/>
      <dgm:spPr/>
    </dgm:pt>
    <dgm:pt modelId="{7B04EDFA-4A37-4257-97C7-08878F17B2AE}" type="pres">
      <dgm:prSet presAssocID="{9B631BEE-D950-4D69-8A3F-B6451680A8D0}" presName="childText" presStyleLbl="conFgAcc1" presStyleIdx="2" presStyleCnt="3" custScaleX="91819">
        <dgm:presLayoutVars>
          <dgm:bulletEnabled val="1"/>
        </dgm:presLayoutVars>
      </dgm:prSet>
      <dgm:spPr/>
    </dgm:pt>
  </dgm:ptLst>
  <dgm:cxnLst>
    <dgm:cxn modelId="{A8228C0D-477E-4741-99C2-2D71CD31236D}" srcId="{3F200A88-71F4-4E86-AE14-F25720A246EE}" destId="{2DB3AA62-3681-4943-AF38-BF1018FA6BAD}" srcOrd="1" destOrd="0" parTransId="{46DD74E9-8D42-4890-BDE5-FB062EF7E2C2}" sibTransId="{558ACC05-AD0C-4BCF-9578-D33B33D7207D}"/>
    <dgm:cxn modelId="{AB95913B-9A50-437A-A938-43ECCECA2EB5}" srcId="{3F200A88-71F4-4E86-AE14-F25720A246EE}" destId="{9B631BEE-D950-4D69-8A3F-B6451680A8D0}" srcOrd="2" destOrd="0" parTransId="{B2C969D7-C463-40D6-9A27-3FD69240E8C0}" sibTransId="{4B549C6F-8EE5-4CB6-BC9C-B2B192C6668F}"/>
    <dgm:cxn modelId="{B055F260-1C9A-43B8-A20E-E562B424A289}" type="presOf" srcId="{2DB3AA62-3681-4943-AF38-BF1018FA6BAD}" destId="{CC043AF7-EACC-4AB9-9EAE-142D7F896C8C}" srcOrd="1" destOrd="0" presId="urn:microsoft.com/office/officeart/2005/8/layout/list1"/>
    <dgm:cxn modelId="{F0703B88-BBF1-4EE3-99C1-324F4A2F6A85}" type="presOf" srcId="{3F200A88-71F4-4E86-AE14-F25720A246EE}" destId="{0CD5536F-7E53-4E89-90A6-C2A638FF2DDA}" srcOrd="0" destOrd="0" presId="urn:microsoft.com/office/officeart/2005/8/layout/list1"/>
    <dgm:cxn modelId="{E708788C-11E9-4F37-AF7F-43D14CFDAC5C}" type="presOf" srcId="{9B631BEE-D950-4D69-8A3F-B6451680A8D0}" destId="{432C2942-D0B1-4335-AF0D-6C1FE2940411}" srcOrd="1" destOrd="0" presId="urn:microsoft.com/office/officeart/2005/8/layout/list1"/>
    <dgm:cxn modelId="{E72D1AAE-027E-4A34-929D-5BB712D071DF}" type="presOf" srcId="{9B631BEE-D950-4D69-8A3F-B6451680A8D0}" destId="{0BF3615A-CFC0-47F5-823D-C1D79D5DEF23}" srcOrd="0" destOrd="0" presId="urn:microsoft.com/office/officeart/2005/8/layout/list1"/>
    <dgm:cxn modelId="{ED4F8DAF-12EC-4D3C-8E65-510D6D45A74B}" type="presOf" srcId="{51301302-7A94-4F73-8037-602938BCB65C}" destId="{82AD7AD2-6CEE-4FDF-B5BB-C6E40FAF5415}" srcOrd="0" destOrd="0" presId="urn:microsoft.com/office/officeart/2005/8/layout/list1"/>
    <dgm:cxn modelId="{D7BEAFC7-6589-48F0-A04D-7B14C2AC5D11}" type="presOf" srcId="{2DB3AA62-3681-4943-AF38-BF1018FA6BAD}" destId="{3AF764C7-B1CB-4930-8D22-ACD7B5F22B24}" srcOrd="0" destOrd="0" presId="urn:microsoft.com/office/officeart/2005/8/layout/list1"/>
    <dgm:cxn modelId="{E64034E4-DF86-4587-8A0C-BEEA4C072463}" type="presOf" srcId="{51301302-7A94-4F73-8037-602938BCB65C}" destId="{1388DAEB-E7CE-4C39-80A0-03910F63D9CD}" srcOrd="1" destOrd="0" presId="urn:microsoft.com/office/officeart/2005/8/layout/list1"/>
    <dgm:cxn modelId="{44C991EB-E8AD-4867-B0F4-A9FC26F96E94}" srcId="{3F200A88-71F4-4E86-AE14-F25720A246EE}" destId="{51301302-7A94-4F73-8037-602938BCB65C}" srcOrd="0" destOrd="0" parTransId="{F90763B0-1289-48B9-85F8-6AA8DCD112E4}" sibTransId="{C3DB9C26-9EF4-486C-848A-47DF190B598E}"/>
    <dgm:cxn modelId="{45C69A72-883C-4D4D-A43B-717E812A8249}" type="presParOf" srcId="{0CD5536F-7E53-4E89-90A6-C2A638FF2DDA}" destId="{73109813-E56E-4025-950E-50B867C7DBA4}" srcOrd="0" destOrd="0" presId="urn:microsoft.com/office/officeart/2005/8/layout/list1"/>
    <dgm:cxn modelId="{9FC1D054-9E13-4944-B68F-68BAC11F0A27}" type="presParOf" srcId="{73109813-E56E-4025-950E-50B867C7DBA4}" destId="{82AD7AD2-6CEE-4FDF-B5BB-C6E40FAF5415}" srcOrd="0" destOrd="0" presId="urn:microsoft.com/office/officeart/2005/8/layout/list1"/>
    <dgm:cxn modelId="{BE5A97B0-C4B8-4844-96CC-56B57DA975C3}" type="presParOf" srcId="{73109813-E56E-4025-950E-50B867C7DBA4}" destId="{1388DAEB-E7CE-4C39-80A0-03910F63D9CD}" srcOrd="1" destOrd="0" presId="urn:microsoft.com/office/officeart/2005/8/layout/list1"/>
    <dgm:cxn modelId="{F5BC57DD-6E98-43F7-B935-9F616B5EBA75}" type="presParOf" srcId="{0CD5536F-7E53-4E89-90A6-C2A638FF2DDA}" destId="{1F339F86-49D2-4483-807A-F85A9FE09D03}" srcOrd="1" destOrd="0" presId="urn:microsoft.com/office/officeart/2005/8/layout/list1"/>
    <dgm:cxn modelId="{65FCD8A5-755C-44F0-AC7B-A315E539BAA1}" type="presParOf" srcId="{0CD5536F-7E53-4E89-90A6-C2A638FF2DDA}" destId="{F67208D7-EDFB-45C0-9EDA-7CCCC1BB191F}" srcOrd="2" destOrd="0" presId="urn:microsoft.com/office/officeart/2005/8/layout/list1"/>
    <dgm:cxn modelId="{F9A9169F-EDB4-4753-98A2-FC12A0BED7B8}" type="presParOf" srcId="{0CD5536F-7E53-4E89-90A6-C2A638FF2DDA}" destId="{F8D9C411-2919-4C46-BBAA-EAEF43103C37}" srcOrd="3" destOrd="0" presId="urn:microsoft.com/office/officeart/2005/8/layout/list1"/>
    <dgm:cxn modelId="{D95B5854-172B-43FE-9E73-418C3C6D2E80}" type="presParOf" srcId="{0CD5536F-7E53-4E89-90A6-C2A638FF2DDA}" destId="{A10EB1E7-C524-4650-8485-C05E57E03218}" srcOrd="4" destOrd="0" presId="urn:microsoft.com/office/officeart/2005/8/layout/list1"/>
    <dgm:cxn modelId="{F7127E78-FC19-4B29-8318-FC3417E33F41}" type="presParOf" srcId="{A10EB1E7-C524-4650-8485-C05E57E03218}" destId="{3AF764C7-B1CB-4930-8D22-ACD7B5F22B24}" srcOrd="0" destOrd="0" presId="urn:microsoft.com/office/officeart/2005/8/layout/list1"/>
    <dgm:cxn modelId="{65E136BD-290B-4C66-9FFB-29B68D1F88E2}" type="presParOf" srcId="{A10EB1E7-C524-4650-8485-C05E57E03218}" destId="{CC043AF7-EACC-4AB9-9EAE-142D7F896C8C}" srcOrd="1" destOrd="0" presId="urn:microsoft.com/office/officeart/2005/8/layout/list1"/>
    <dgm:cxn modelId="{0C5A6544-E4E1-4905-9EB6-1642E162D8F9}" type="presParOf" srcId="{0CD5536F-7E53-4E89-90A6-C2A638FF2DDA}" destId="{245B4D54-4EB5-4FB8-B4AF-FED4576AF4D4}" srcOrd="5" destOrd="0" presId="urn:microsoft.com/office/officeart/2005/8/layout/list1"/>
    <dgm:cxn modelId="{63C702A8-C897-4179-9BC3-281F9894E948}" type="presParOf" srcId="{0CD5536F-7E53-4E89-90A6-C2A638FF2DDA}" destId="{734BB060-1C87-4357-9AC4-A69B6940909E}" srcOrd="6" destOrd="0" presId="urn:microsoft.com/office/officeart/2005/8/layout/list1"/>
    <dgm:cxn modelId="{50A5ADFD-8F5A-4A0C-A033-6BD67D0106C5}" type="presParOf" srcId="{0CD5536F-7E53-4E89-90A6-C2A638FF2DDA}" destId="{AD2A8642-3524-4C4D-B68A-D19AD5E368F3}" srcOrd="7" destOrd="0" presId="urn:microsoft.com/office/officeart/2005/8/layout/list1"/>
    <dgm:cxn modelId="{82DD92D3-8918-4AAA-8941-E4A9DE36BF1C}" type="presParOf" srcId="{0CD5536F-7E53-4E89-90A6-C2A638FF2DDA}" destId="{DA1BE34E-BFB2-46F2-B365-4EC88FAA93F0}" srcOrd="8" destOrd="0" presId="urn:microsoft.com/office/officeart/2005/8/layout/list1"/>
    <dgm:cxn modelId="{40A33D5F-34B5-4EE0-9460-898B08D13148}" type="presParOf" srcId="{DA1BE34E-BFB2-46F2-B365-4EC88FAA93F0}" destId="{0BF3615A-CFC0-47F5-823D-C1D79D5DEF23}" srcOrd="0" destOrd="0" presId="urn:microsoft.com/office/officeart/2005/8/layout/list1"/>
    <dgm:cxn modelId="{0CB07D7A-8A3E-4E93-8615-665CA26F9796}" type="presParOf" srcId="{DA1BE34E-BFB2-46F2-B365-4EC88FAA93F0}" destId="{432C2942-D0B1-4335-AF0D-6C1FE2940411}" srcOrd="1" destOrd="0" presId="urn:microsoft.com/office/officeart/2005/8/layout/list1"/>
    <dgm:cxn modelId="{F7ACA899-F1B3-4B8D-8F18-36DBFE61196E}" type="presParOf" srcId="{0CD5536F-7E53-4E89-90A6-C2A638FF2DDA}" destId="{59E64052-35DC-4284-9217-F11BEA0EF3AF}" srcOrd="9" destOrd="0" presId="urn:microsoft.com/office/officeart/2005/8/layout/list1"/>
    <dgm:cxn modelId="{54DD5D35-6989-44EA-A5EA-4636CE0B39C5}" type="presParOf" srcId="{0CD5536F-7E53-4E89-90A6-C2A638FF2DDA}" destId="{7B04EDFA-4A37-4257-97C7-08878F17B2A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958B1F-1F90-47BF-B2FA-94CA0EC83E39}" type="doc">
      <dgm:prSet loTypeId="urn:microsoft.com/office/officeart/2005/8/layout/process3#1" loCatId="process" qsTypeId="urn:microsoft.com/office/officeart/2005/8/quickstyle/simple1#1" qsCatId="simple" csTypeId="urn:microsoft.com/office/officeart/2005/8/colors/colorful4#1" csCatId="colorful" phldr="1"/>
      <dgm:spPr/>
      <dgm:t>
        <a:bodyPr/>
        <a:lstStyle/>
        <a:p>
          <a:endParaRPr lang="zh-CN" altLang="en-US"/>
        </a:p>
      </dgm:t>
    </dgm:pt>
    <dgm:pt modelId="{057FBD0C-C489-4CD5-8EDC-784EF05CB423}">
      <dgm:prSet phldrT="[文本]"/>
      <dgm:spPr/>
      <dgm:t>
        <a:bodyPr/>
        <a:lstStyle/>
        <a:p>
          <a:r>
            <a:rPr lang="zh-CN" altLang="en-US" dirty="0"/>
            <a:t>原料</a:t>
          </a:r>
        </a:p>
      </dgm:t>
    </dgm:pt>
    <dgm:pt modelId="{6AD49E66-6F63-4F1F-BEDF-CF3A19AC9F48}" type="parTrans" cxnId="{BC4E37A3-6D1B-4C5F-901C-117278628BC6}">
      <dgm:prSet/>
      <dgm:spPr/>
      <dgm:t>
        <a:bodyPr/>
        <a:lstStyle/>
        <a:p>
          <a:endParaRPr lang="zh-CN" altLang="en-US"/>
        </a:p>
      </dgm:t>
    </dgm:pt>
    <dgm:pt modelId="{77AE9036-6385-443B-83F7-9F5D316BBA32}" type="sibTrans" cxnId="{BC4E37A3-6D1B-4C5F-901C-117278628BC6}">
      <dgm:prSet/>
      <dgm:spPr/>
      <dgm:t>
        <a:bodyPr/>
        <a:lstStyle/>
        <a:p>
          <a:endParaRPr lang="zh-CN" altLang="en-US"/>
        </a:p>
      </dgm:t>
    </dgm:pt>
    <dgm:pt modelId="{5F7D95AC-3398-4D6D-B9E1-AACE45BE666E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新闻</a:t>
          </a:r>
        </a:p>
      </dgm:t>
    </dgm:pt>
    <dgm:pt modelId="{994205F9-7C46-4EAC-BF04-8E13645193F9}" type="parTrans" cxnId="{B2596744-11A8-4EA5-9751-2E0559542C38}">
      <dgm:prSet/>
      <dgm:spPr/>
      <dgm:t>
        <a:bodyPr/>
        <a:lstStyle/>
        <a:p>
          <a:endParaRPr lang="zh-CN" altLang="en-US"/>
        </a:p>
      </dgm:t>
    </dgm:pt>
    <dgm:pt modelId="{95E2C3A9-5FB1-49E2-B48A-9F3DE96373F5}" type="sibTrans" cxnId="{B2596744-11A8-4EA5-9751-2E0559542C38}">
      <dgm:prSet/>
      <dgm:spPr/>
      <dgm:t>
        <a:bodyPr/>
        <a:lstStyle/>
        <a:p>
          <a:endParaRPr lang="zh-CN" altLang="en-US"/>
        </a:p>
      </dgm:t>
    </dgm:pt>
    <dgm:pt modelId="{64674AD8-9352-422D-923F-22DEFF68FDBA}">
      <dgm:prSet phldrT="[文本]"/>
      <dgm:spPr/>
      <dgm:t>
        <a:bodyPr/>
        <a:lstStyle/>
        <a:p>
          <a:r>
            <a:rPr lang="zh-CN" altLang="en-US" dirty="0"/>
            <a:t>预判分析</a:t>
          </a:r>
        </a:p>
      </dgm:t>
    </dgm:pt>
    <dgm:pt modelId="{6430C295-9A85-4DED-96D5-47B4708AF081}" type="parTrans" cxnId="{17FB4D74-924F-4448-8D2E-82E424B2A7BF}">
      <dgm:prSet/>
      <dgm:spPr/>
      <dgm:t>
        <a:bodyPr/>
        <a:lstStyle/>
        <a:p>
          <a:endParaRPr lang="zh-CN" altLang="en-US"/>
        </a:p>
      </dgm:t>
    </dgm:pt>
    <dgm:pt modelId="{4CE16851-BC80-4727-84CC-AEC85CC13A19}" type="sibTrans" cxnId="{17FB4D74-924F-4448-8D2E-82E424B2A7BF}">
      <dgm:prSet/>
      <dgm:spPr/>
      <dgm:t>
        <a:bodyPr/>
        <a:lstStyle/>
        <a:p>
          <a:endParaRPr lang="zh-CN" altLang="en-US"/>
        </a:p>
      </dgm:t>
    </dgm:pt>
    <dgm:pt modelId="{F7570632-CB52-447A-B8E3-C12EE701941F}">
      <dgm:prSet phldrT="[文本]" custT="1"/>
      <dgm:spPr/>
      <dgm:t>
        <a:bodyPr/>
        <a:lstStyle/>
        <a:p>
          <a:r>
            <a:rPr lang="zh-CN" altLang="en-US" sz="1600" dirty="0"/>
            <a:t>大势方向</a:t>
          </a:r>
        </a:p>
      </dgm:t>
    </dgm:pt>
    <dgm:pt modelId="{2BCFD55C-6E7D-4F79-8B8C-31538115898F}" type="parTrans" cxnId="{FC27D768-4B7E-4BF1-A9D4-61AFA50AC7A2}">
      <dgm:prSet/>
      <dgm:spPr/>
      <dgm:t>
        <a:bodyPr/>
        <a:lstStyle/>
        <a:p>
          <a:endParaRPr lang="zh-CN" altLang="en-US"/>
        </a:p>
      </dgm:t>
    </dgm:pt>
    <dgm:pt modelId="{78FC4968-B7E3-4439-AF87-1F7A58D23983}" type="sibTrans" cxnId="{FC27D768-4B7E-4BF1-A9D4-61AFA50AC7A2}">
      <dgm:prSet/>
      <dgm:spPr/>
      <dgm:t>
        <a:bodyPr/>
        <a:lstStyle/>
        <a:p>
          <a:endParaRPr lang="zh-CN" altLang="en-US"/>
        </a:p>
      </dgm:t>
    </dgm:pt>
    <dgm:pt modelId="{0A708135-A629-43D0-B522-45331B05C7BE}">
      <dgm:prSet phldrT="[文本]"/>
      <dgm:spPr/>
      <dgm:t>
        <a:bodyPr/>
        <a:lstStyle/>
        <a:p>
          <a:r>
            <a:rPr lang="zh-CN" altLang="en-US" dirty="0"/>
            <a:t>执行决策</a:t>
          </a:r>
        </a:p>
      </dgm:t>
    </dgm:pt>
    <dgm:pt modelId="{01AC2D22-EAC1-4BFC-B40E-F7F083DA53E3}" type="parTrans" cxnId="{B606EA07-31E0-49A6-8CA8-6762CBFE160C}">
      <dgm:prSet/>
      <dgm:spPr/>
      <dgm:t>
        <a:bodyPr/>
        <a:lstStyle/>
        <a:p>
          <a:endParaRPr lang="zh-CN" altLang="en-US"/>
        </a:p>
      </dgm:t>
    </dgm:pt>
    <dgm:pt modelId="{CBB47808-6DEC-4612-843A-CF4E8397C0DA}" type="sibTrans" cxnId="{B606EA07-31E0-49A6-8CA8-6762CBFE160C}">
      <dgm:prSet/>
      <dgm:spPr/>
      <dgm:t>
        <a:bodyPr/>
        <a:lstStyle/>
        <a:p>
          <a:endParaRPr lang="zh-CN" altLang="en-US"/>
        </a:p>
      </dgm:t>
    </dgm:pt>
    <dgm:pt modelId="{798FFABF-ED9E-4A10-85FA-3D4A3C5D8C38}">
      <dgm:prSet phldrT="[文本]" custT="1"/>
      <dgm:spPr/>
      <dgm:t>
        <a:bodyPr/>
        <a:lstStyle/>
        <a:p>
          <a:r>
            <a:rPr lang="zh-CN" altLang="en-US" sz="1600" dirty="0"/>
            <a:t>软件下单</a:t>
          </a:r>
        </a:p>
      </dgm:t>
    </dgm:pt>
    <dgm:pt modelId="{49294E98-984D-46C4-A359-A0E4712FEEDE}" type="parTrans" cxnId="{A1B84021-E295-42EB-87DB-6C52602F56A7}">
      <dgm:prSet/>
      <dgm:spPr/>
      <dgm:t>
        <a:bodyPr/>
        <a:lstStyle/>
        <a:p>
          <a:endParaRPr lang="zh-CN" altLang="en-US"/>
        </a:p>
      </dgm:t>
    </dgm:pt>
    <dgm:pt modelId="{53F4E888-1336-4B5F-A193-F7860AA722AC}" type="sibTrans" cxnId="{A1B84021-E295-42EB-87DB-6C52602F56A7}">
      <dgm:prSet/>
      <dgm:spPr/>
      <dgm:t>
        <a:bodyPr/>
        <a:lstStyle/>
        <a:p>
          <a:endParaRPr lang="zh-CN" altLang="en-US"/>
        </a:p>
      </dgm:t>
    </dgm:pt>
    <dgm:pt modelId="{10EED101-AEE0-439C-86C1-E376B56E7822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政策</a:t>
          </a:r>
        </a:p>
      </dgm:t>
    </dgm:pt>
    <dgm:pt modelId="{7231DC2F-5E5F-4FDD-BDB3-AAA0F23880A5}" type="parTrans" cxnId="{936211D6-4CFA-4E95-AB59-47A41562E38D}">
      <dgm:prSet/>
      <dgm:spPr/>
      <dgm:t>
        <a:bodyPr/>
        <a:lstStyle/>
        <a:p>
          <a:endParaRPr lang="zh-CN" altLang="en-US"/>
        </a:p>
      </dgm:t>
    </dgm:pt>
    <dgm:pt modelId="{BC8C2F75-71A4-4313-9A72-2B1841D3C32B}" type="sibTrans" cxnId="{936211D6-4CFA-4E95-AB59-47A41562E38D}">
      <dgm:prSet/>
      <dgm:spPr/>
      <dgm:t>
        <a:bodyPr/>
        <a:lstStyle/>
        <a:p>
          <a:endParaRPr lang="zh-CN" altLang="en-US"/>
        </a:p>
      </dgm:t>
    </dgm:pt>
    <dgm:pt modelId="{946C9416-83A0-4CEE-AB43-AA6F31D3735E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研报</a:t>
          </a:r>
        </a:p>
      </dgm:t>
    </dgm:pt>
    <dgm:pt modelId="{B0B45267-2536-49A5-A0B8-EBCB2368A698}" type="parTrans" cxnId="{5A12BDED-0D08-4459-8723-9D79D4629A5D}">
      <dgm:prSet/>
      <dgm:spPr/>
      <dgm:t>
        <a:bodyPr/>
        <a:lstStyle/>
        <a:p>
          <a:endParaRPr lang="zh-CN" altLang="en-US"/>
        </a:p>
      </dgm:t>
    </dgm:pt>
    <dgm:pt modelId="{2070F8B5-0EB7-4A1B-B092-B7D95F93D4BD}" type="sibTrans" cxnId="{5A12BDED-0D08-4459-8723-9D79D4629A5D}">
      <dgm:prSet/>
      <dgm:spPr/>
      <dgm:t>
        <a:bodyPr/>
        <a:lstStyle/>
        <a:p>
          <a:endParaRPr lang="zh-CN" altLang="en-US"/>
        </a:p>
      </dgm:t>
    </dgm:pt>
    <dgm:pt modelId="{ED7E4163-02FA-4B2E-A5B5-B626C57573B3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财报</a:t>
          </a:r>
        </a:p>
      </dgm:t>
    </dgm:pt>
    <dgm:pt modelId="{9E79EBBB-A928-4EA6-8383-8477BDAF610B}" type="parTrans" cxnId="{88FA3016-C569-4E4E-AC0E-C12BE0573B8E}">
      <dgm:prSet/>
      <dgm:spPr/>
      <dgm:t>
        <a:bodyPr/>
        <a:lstStyle/>
        <a:p>
          <a:endParaRPr lang="zh-CN" altLang="en-US"/>
        </a:p>
      </dgm:t>
    </dgm:pt>
    <dgm:pt modelId="{4A29DF35-3079-477F-BD2E-FA99D0012F63}" type="sibTrans" cxnId="{88FA3016-C569-4E4E-AC0E-C12BE0573B8E}">
      <dgm:prSet/>
      <dgm:spPr/>
      <dgm:t>
        <a:bodyPr/>
        <a:lstStyle/>
        <a:p>
          <a:endParaRPr lang="zh-CN" altLang="en-US"/>
        </a:p>
      </dgm:t>
    </dgm:pt>
    <dgm:pt modelId="{2997DFC9-3275-4630-AAC4-9493979982FD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图表</a:t>
          </a:r>
        </a:p>
      </dgm:t>
    </dgm:pt>
    <dgm:pt modelId="{6116A81A-0D44-44C1-A4DD-4D008DCCB4E7}" type="parTrans" cxnId="{0B68F9B8-00E7-4379-8DCA-B1C3C3BA9B25}">
      <dgm:prSet/>
      <dgm:spPr/>
      <dgm:t>
        <a:bodyPr/>
        <a:lstStyle/>
        <a:p>
          <a:endParaRPr lang="zh-CN" altLang="en-US"/>
        </a:p>
      </dgm:t>
    </dgm:pt>
    <dgm:pt modelId="{283CBC1D-1E43-4CAE-9BF9-7AE9921B0737}" type="sibTrans" cxnId="{0B68F9B8-00E7-4379-8DCA-B1C3C3BA9B25}">
      <dgm:prSet/>
      <dgm:spPr/>
      <dgm:t>
        <a:bodyPr/>
        <a:lstStyle/>
        <a:p>
          <a:endParaRPr lang="zh-CN" altLang="en-US"/>
        </a:p>
      </dgm:t>
    </dgm:pt>
    <dgm:pt modelId="{2D56833C-7134-4032-B21B-71C5B3B64727}">
      <dgm:prSet custT="1"/>
      <dgm:spPr/>
      <dgm:t>
        <a:bodyPr/>
        <a:lstStyle/>
        <a:p>
          <a:r>
            <a:rPr lang="zh-CN" altLang="en-US" sz="1600" dirty="0"/>
            <a:t>个股优劣</a:t>
          </a:r>
        </a:p>
      </dgm:t>
    </dgm:pt>
    <dgm:pt modelId="{963A131E-E3B9-402B-B686-EB333BD13AD1}" type="parTrans" cxnId="{09963285-2B34-46DF-A7FF-A0E81EC57196}">
      <dgm:prSet/>
      <dgm:spPr/>
      <dgm:t>
        <a:bodyPr/>
        <a:lstStyle/>
        <a:p>
          <a:endParaRPr lang="zh-CN" altLang="en-US"/>
        </a:p>
      </dgm:t>
    </dgm:pt>
    <dgm:pt modelId="{8DA674CD-BD61-4545-9BC3-0AEBB7667876}" type="sibTrans" cxnId="{09963285-2B34-46DF-A7FF-A0E81EC57196}">
      <dgm:prSet/>
      <dgm:spPr/>
      <dgm:t>
        <a:bodyPr/>
        <a:lstStyle/>
        <a:p>
          <a:endParaRPr lang="zh-CN" altLang="en-US"/>
        </a:p>
      </dgm:t>
    </dgm:pt>
    <dgm:pt modelId="{50908F87-5C5A-4D13-90AE-2F3CCA1AA0CD}">
      <dgm:prSet custT="1"/>
      <dgm:spPr/>
      <dgm:t>
        <a:bodyPr/>
        <a:lstStyle/>
        <a:p>
          <a:r>
            <a:rPr lang="zh-CN" altLang="en-US" sz="1600"/>
            <a:t>分配权重</a:t>
          </a:r>
          <a:endParaRPr lang="zh-CN" altLang="en-US" sz="1600" dirty="0"/>
        </a:p>
      </dgm:t>
    </dgm:pt>
    <dgm:pt modelId="{C33FFFA6-0977-4D5B-A987-1780B492834B}" type="parTrans" cxnId="{4B2753D1-E9A9-41B9-A7A6-C833F174C352}">
      <dgm:prSet/>
      <dgm:spPr/>
      <dgm:t>
        <a:bodyPr/>
        <a:lstStyle/>
        <a:p>
          <a:endParaRPr lang="zh-CN" altLang="en-US"/>
        </a:p>
      </dgm:t>
    </dgm:pt>
    <dgm:pt modelId="{AE96BDE6-2F36-4419-BB6C-7EBFC80850C7}" type="sibTrans" cxnId="{4B2753D1-E9A9-41B9-A7A6-C833F174C352}">
      <dgm:prSet/>
      <dgm:spPr/>
      <dgm:t>
        <a:bodyPr/>
        <a:lstStyle/>
        <a:p>
          <a:endParaRPr lang="zh-CN" altLang="en-US"/>
        </a:p>
      </dgm:t>
    </dgm:pt>
    <dgm:pt modelId="{A8AB05EF-F5B4-432F-A603-CE1B5FBE2582}">
      <dgm:prSet custT="1"/>
      <dgm:spPr/>
      <dgm:t>
        <a:bodyPr/>
        <a:lstStyle/>
        <a:p>
          <a:r>
            <a:rPr lang="zh-CN" altLang="en-US" sz="1600" dirty="0"/>
            <a:t>风险控制</a:t>
          </a:r>
        </a:p>
      </dgm:t>
    </dgm:pt>
    <dgm:pt modelId="{C608E965-D9CB-4B49-8674-17F739215CC8}" type="parTrans" cxnId="{2D38B439-0F1A-452F-840E-86F70E3BE1DB}">
      <dgm:prSet/>
      <dgm:spPr/>
      <dgm:t>
        <a:bodyPr/>
        <a:lstStyle/>
        <a:p>
          <a:endParaRPr lang="zh-CN" altLang="en-US"/>
        </a:p>
      </dgm:t>
    </dgm:pt>
    <dgm:pt modelId="{ECB91D05-92A2-4236-8768-3C252794F2D2}" type="sibTrans" cxnId="{2D38B439-0F1A-452F-840E-86F70E3BE1DB}">
      <dgm:prSet/>
      <dgm:spPr/>
      <dgm:t>
        <a:bodyPr/>
        <a:lstStyle/>
        <a:p>
          <a:endParaRPr lang="zh-CN" altLang="en-US"/>
        </a:p>
      </dgm:t>
    </dgm:pt>
    <dgm:pt modelId="{BA39695B-3712-4024-9828-CCD11F603AE0}">
      <dgm:prSet custT="1"/>
      <dgm:spPr/>
      <dgm:t>
        <a:bodyPr/>
        <a:lstStyle/>
        <a:p>
          <a:r>
            <a:rPr lang="zh-CN" altLang="en-US" sz="1600"/>
            <a:t>手机下单</a:t>
          </a:r>
          <a:endParaRPr lang="en-US" altLang="zh-CN" sz="1600" dirty="0"/>
        </a:p>
      </dgm:t>
    </dgm:pt>
    <dgm:pt modelId="{D569ED4C-4ABF-4C49-86B9-E59099948474}" type="parTrans" cxnId="{B68BF441-7B44-460F-8506-6986E3E88F59}">
      <dgm:prSet/>
      <dgm:spPr/>
      <dgm:t>
        <a:bodyPr/>
        <a:lstStyle/>
        <a:p>
          <a:endParaRPr lang="zh-CN" altLang="en-US"/>
        </a:p>
      </dgm:t>
    </dgm:pt>
    <dgm:pt modelId="{090A5388-3A5E-4C20-8BA8-3A3DF4F71C19}" type="sibTrans" cxnId="{B68BF441-7B44-460F-8506-6986E3E88F59}">
      <dgm:prSet/>
      <dgm:spPr/>
      <dgm:t>
        <a:bodyPr/>
        <a:lstStyle/>
        <a:p>
          <a:endParaRPr lang="zh-CN" altLang="en-US"/>
        </a:p>
      </dgm:t>
    </dgm:pt>
    <dgm:pt modelId="{78F3EB54-06C7-49BA-AE4E-D5B3DF4687F1}">
      <dgm:prSet custT="1"/>
      <dgm:spPr/>
      <dgm:t>
        <a:bodyPr/>
        <a:lstStyle/>
        <a:p>
          <a:r>
            <a:rPr lang="zh-CN" altLang="en-US" sz="1600"/>
            <a:t>委托下单</a:t>
          </a:r>
          <a:endParaRPr lang="en-US" altLang="zh-CN" sz="1600" dirty="0"/>
        </a:p>
      </dgm:t>
    </dgm:pt>
    <dgm:pt modelId="{42E91E27-CAEC-461D-AA36-A0B668D25975}" type="parTrans" cxnId="{554BF999-AFB5-4F88-A195-723FEE5C7A19}">
      <dgm:prSet/>
      <dgm:spPr/>
      <dgm:t>
        <a:bodyPr/>
        <a:lstStyle/>
        <a:p>
          <a:endParaRPr lang="zh-CN" altLang="en-US"/>
        </a:p>
      </dgm:t>
    </dgm:pt>
    <dgm:pt modelId="{2B4FEA30-CAC8-426E-A331-A11981079983}" type="sibTrans" cxnId="{554BF999-AFB5-4F88-A195-723FEE5C7A19}">
      <dgm:prSet/>
      <dgm:spPr/>
      <dgm:t>
        <a:bodyPr/>
        <a:lstStyle/>
        <a:p>
          <a:endParaRPr lang="zh-CN" altLang="en-US"/>
        </a:p>
      </dgm:t>
    </dgm:pt>
    <dgm:pt modelId="{4F16AC80-0620-402F-93B4-3484EFA00547}">
      <dgm:prSet custT="1"/>
      <dgm:spPr/>
      <dgm:t>
        <a:bodyPr/>
        <a:lstStyle/>
        <a:p>
          <a:r>
            <a:rPr lang="zh-CN" altLang="en-US" sz="1600" dirty="0"/>
            <a:t>手动调仓</a:t>
          </a:r>
        </a:p>
      </dgm:t>
    </dgm:pt>
    <dgm:pt modelId="{91AF4766-02C7-411E-9D13-3702B215B290}" type="parTrans" cxnId="{240F987B-6D9A-4CB9-93C5-33273861D57F}">
      <dgm:prSet/>
      <dgm:spPr/>
      <dgm:t>
        <a:bodyPr/>
        <a:lstStyle/>
        <a:p>
          <a:endParaRPr lang="zh-CN" altLang="en-US"/>
        </a:p>
      </dgm:t>
    </dgm:pt>
    <dgm:pt modelId="{9FE83FA8-0626-41C5-8942-3D6429A25616}" type="sibTrans" cxnId="{240F987B-6D9A-4CB9-93C5-33273861D57F}">
      <dgm:prSet/>
      <dgm:spPr/>
      <dgm:t>
        <a:bodyPr/>
        <a:lstStyle/>
        <a:p>
          <a:endParaRPr lang="zh-CN" altLang="en-US"/>
        </a:p>
      </dgm:t>
    </dgm:pt>
    <dgm:pt modelId="{D121D2D9-E8AA-4551-AD41-ABED69899FEE}" type="pres">
      <dgm:prSet presAssocID="{62958B1F-1F90-47BF-B2FA-94CA0EC83E39}" presName="linearFlow" presStyleCnt="0">
        <dgm:presLayoutVars>
          <dgm:dir/>
          <dgm:animLvl val="lvl"/>
          <dgm:resizeHandles val="exact"/>
        </dgm:presLayoutVars>
      </dgm:prSet>
      <dgm:spPr/>
    </dgm:pt>
    <dgm:pt modelId="{987A5164-DCAC-4FFE-8447-6F1D30523091}" type="pres">
      <dgm:prSet presAssocID="{057FBD0C-C489-4CD5-8EDC-784EF05CB423}" presName="composite" presStyleCnt="0"/>
      <dgm:spPr/>
    </dgm:pt>
    <dgm:pt modelId="{250E6D26-B700-4077-ADC7-DF2A560AA8A2}" type="pres">
      <dgm:prSet presAssocID="{057FBD0C-C489-4CD5-8EDC-784EF05CB423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03AC96EC-0AD3-445C-B9E1-410992016B5F}" type="pres">
      <dgm:prSet presAssocID="{057FBD0C-C489-4CD5-8EDC-784EF05CB423}" presName="parSh" presStyleLbl="node1" presStyleIdx="0" presStyleCnt="3"/>
      <dgm:spPr/>
    </dgm:pt>
    <dgm:pt modelId="{B78E4DC3-88D5-4769-938E-10C205721E6B}" type="pres">
      <dgm:prSet presAssocID="{057FBD0C-C489-4CD5-8EDC-784EF05CB423}" presName="desTx" presStyleLbl="fgAcc1" presStyleIdx="0" presStyleCnt="3">
        <dgm:presLayoutVars>
          <dgm:bulletEnabled val="1"/>
        </dgm:presLayoutVars>
      </dgm:prSet>
      <dgm:spPr/>
    </dgm:pt>
    <dgm:pt modelId="{C7EB7BB0-A292-4DD0-88EA-8A0DA8C39296}" type="pres">
      <dgm:prSet presAssocID="{77AE9036-6385-443B-83F7-9F5D316BBA32}" presName="sibTrans" presStyleLbl="sibTrans2D1" presStyleIdx="0" presStyleCnt="2"/>
      <dgm:spPr/>
    </dgm:pt>
    <dgm:pt modelId="{F9633BDF-2F71-4490-B30B-94BB56C83B8F}" type="pres">
      <dgm:prSet presAssocID="{77AE9036-6385-443B-83F7-9F5D316BBA32}" presName="connTx" presStyleLbl="sibTrans2D1" presStyleIdx="0" presStyleCnt="2"/>
      <dgm:spPr/>
    </dgm:pt>
    <dgm:pt modelId="{C210FE1A-BD6E-4146-B137-153E63F69488}" type="pres">
      <dgm:prSet presAssocID="{64674AD8-9352-422D-923F-22DEFF68FDBA}" presName="composite" presStyleCnt="0"/>
      <dgm:spPr/>
    </dgm:pt>
    <dgm:pt modelId="{D58C5F2E-6CDC-450B-9184-69AF03C5CA8A}" type="pres">
      <dgm:prSet presAssocID="{64674AD8-9352-422D-923F-22DEFF68FDB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78C29E2-6B6D-422F-AE5C-3723F5712302}" type="pres">
      <dgm:prSet presAssocID="{64674AD8-9352-422D-923F-22DEFF68FDBA}" presName="parSh" presStyleLbl="node1" presStyleIdx="1" presStyleCnt="3"/>
      <dgm:spPr/>
    </dgm:pt>
    <dgm:pt modelId="{00059BBA-236D-4C08-A57E-A105EAD00D38}" type="pres">
      <dgm:prSet presAssocID="{64674AD8-9352-422D-923F-22DEFF68FDBA}" presName="desTx" presStyleLbl="fgAcc1" presStyleIdx="1" presStyleCnt="3">
        <dgm:presLayoutVars>
          <dgm:bulletEnabled val="1"/>
        </dgm:presLayoutVars>
      </dgm:prSet>
      <dgm:spPr/>
    </dgm:pt>
    <dgm:pt modelId="{C8796257-8A66-4A74-BAF0-9C034CA0CC8A}" type="pres">
      <dgm:prSet presAssocID="{4CE16851-BC80-4727-84CC-AEC85CC13A19}" presName="sibTrans" presStyleLbl="sibTrans2D1" presStyleIdx="1" presStyleCnt="2"/>
      <dgm:spPr/>
    </dgm:pt>
    <dgm:pt modelId="{9AAE7F4D-8CE4-4D3F-B5FC-F2E4D93E2ECD}" type="pres">
      <dgm:prSet presAssocID="{4CE16851-BC80-4727-84CC-AEC85CC13A19}" presName="connTx" presStyleLbl="sibTrans2D1" presStyleIdx="1" presStyleCnt="2"/>
      <dgm:spPr/>
    </dgm:pt>
    <dgm:pt modelId="{59E67EF3-7ACB-4C50-87EE-571C86FE33E4}" type="pres">
      <dgm:prSet presAssocID="{0A708135-A629-43D0-B522-45331B05C7BE}" presName="composite" presStyleCnt="0"/>
      <dgm:spPr/>
    </dgm:pt>
    <dgm:pt modelId="{13D2A412-AC19-40DF-A02E-3679BA7EC5DE}" type="pres">
      <dgm:prSet presAssocID="{0A708135-A629-43D0-B522-45331B05C7BE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F1A6E72-B650-473A-8C3A-09D1F4B9D800}" type="pres">
      <dgm:prSet presAssocID="{0A708135-A629-43D0-B522-45331B05C7BE}" presName="parSh" presStyleLbl="node1" presStyleIdx="2" presStyleCnt="3"/>
      <dgm:spPr/>
    </dgm:pt>
    <dgm:pt modelId="{C2D107B6-CECE-4810-A16C-3B91B354FA38}" type="pres">
      <dgm:prSet presAssocID="{0A708135-A629-43D0-B522-45331B05C7BE}" presName="desTx" presStyleLbl="fgAcc1" presStyleIdx="2" presStyleCnt="3">
        <dgm:presLayoutVars>
          <dgm:bulletEnabled val="1"/>
        </dgm:presLayoutVars>
      </dgm:prSet>
      <dgm:spPr/>
    </dgm:pt>
  </dgm:ptLst>
  <dgm:cxnLst>
    <dgm:cxn modelId="{B606EA07-31E0-49A6-8CA8-6762CBFE160C}" srcId="{62958B1F-1F90-47BF-B2FA-94CA0EC83E39}" destId="{0A708135-A629-43D0-B522-45331B05C7BE}" srcOrd="2" destOrd="0" parTransId="{01AC2D22-EAC1-4BFC-B40E-F7F083DA53E3}" sibTransId="{CBB47808-6DEC-4612-843A-CF4E8397C0DA}"/>
    <dgm:cxn modelId="{80077B09-E639-46B3-9BE6-DB4E5C2EF79F}" type="presOf" srcId="{057FBD0C-C489-4CD5-8EDC-784EF05CB423}" destId="{03AC96EC-0AD3-445C-B9E1-410992016B5F}" srcOrd="1" destOrd="0" presId="urn:microsoft.com/office/officeart/2005/8/layout/process3#1"/>
    <dgm:cxn modelId="{0C85FA0A-0BB0-4099-97F2-8480BDE4D17C}" type="presOf" srcId="{BA39695B-3712-4024-9828-CCD11F603AE0}" destId="{C2D107B6-CECE-4810-A16C-3B91B354FA38}" srcOrd="0" destOrd="1" presId="urn:microsoft.com/office/officeart/2005/8/layout/process3#1"/>
    <dgm:cxn modelId="{D59FCF13-79E3-480E-8047-0A3608FE4022}" type="presOf" srcId="{4CE16851-BC80-4727-84CC-AEC85CC13A19}" destId="{C8796257-8A66-4A74-BAF0-9C034CA0CC8A}" srcOrd="0" destOrd="0" presId="urn:microsoft.com/office/officeart/2005/8/layout/process3#1"/>
    <dgm:cxn modelId="{88FA3016-C569-4E4E-AC0E-C12BE0573B8E}" srcId="{057FBD0C-C489-4CD5-8EDC-784EF05CB423}" destId="{ED7E4163-02FA-4B2E-A5B5-B626C57573B3}" srcOrd="3" destOrd="0" parTransId="{9E79EBBB-A928-4EA6-8383-8477BDAF610B}" sibTransId="{4A29DF35-3079-477F-BD2E-FA99D0012F63}"/>
    <dgm:cxn modelId="{A1B84021-E295-42EB-87DB-6C52602F56A7}" srcId="{0A708135-A629-43D0-B522-45331B05C7BE}" destId="{798FFABF-ED9E-4A10-85FA-3D4A3C5D8C38}" srcOrd="0" destOrd="0" parTransId="{49294E98-984D-46C4-A359-A0E4712FEEDE}" sibTransId="{53F4E888-1336-4B5F-A193-F7860AA722AC}"/>
    <dgm:cxn modelId="{92499929-0829-4D60-A816-7EC82038BE2D}" type="presOf" srcId="{62958B1F-1F90-47BF-B2FA-94CA0EC83E39}" destId="{D121D2D9-E8AA-4551-AD41-ABED69899FEE}" srcOrd="0" destOrd="0" presId="urn:microsoft.com/office/officeart/2005/8/layout/process3#1"/>
    <dgm:cxn modelId="{D5F6C52A-CA57-4B82-9F2C-13CEBBC62A14}" type="presOf" srcId="{2997DFC9-3275-4630-AAC4-9493979982FD}" destId="{B78E4DC3-88D5-4769-938E-10C205721E6B}" srcOrd="0" destOrd="4" presId="urn:microsoft.com/office/officeart/2005/8/layout/process3#1"/>
    <dgm:cxn modelId="{1D01122D-4E7A-4A68-80A1-4D0078BA3556}" type="presOf" srcId="{A8AB05EF-F5B4-432F-A603-CE1B5FBE2582}" destId="{00059BBA-236D-4C08-A57E-A105EAD00D38}" srcOrd="0" destOrd="3" presId="urn:microsoft.com/office/officeart/2005/8/layout/process3#1"/>
    <dgm:cxn modelId="{2387A231-33DF-4B9B-B1D4-044B8B43F00F}" type="presOf" srcId="{F7570632-CB52-447A-B8E3-C12EE701941F}" destId="{00059BBA-236D-4C08-A57E-A105EAD00D38}" srcOrd="0" destOrd="0" presId="urn:microsoft.com/office/officeart/2005/8/layout/process3#1"/>
    <dgm:cxn modelId="{53067034-F31C-4186-B47A-5F9B5FA50AE9}" type="presOf" srcId="{77AE9036-6385-443B-83F7-9F5D316BBA32}" destId="{C7EB7BB0-A292-4DD0-88EA-8A0DA8C39296}" srcOrd="0" destOrd="0" presId="urn:microsoft.com/office/officeart/2005/8/layout/process3#1"/>
    <dgm:cxn modelId="{2D38B439-0F1A-452F-840E-86F70E3BE1DB}" srcId="{64674AD8-9352-422D-923F-22DEFF68FDBA}" destId="{A8AB05EF-F5B4-432F-A603-CE1B5FBE2582}" srcOrd="3" destOrd="0" parTransId="{C608E965-D9CB-4B49-8674-17F739215CC8}" sibTransId="{ECB91D05-92A2-4236-8768-3C252794F2D2}"/>
    <dgm:cxn modelId="{DE63FD3C-3AEE-4DB0-9FA3-0A8BFD9D36C4}" type="presOf" srcId="{64674AD8-9352-422D-923F-22DEFF68FDBA}" destId="{D58C5F2E-6CDC-450B-9184-69AF03C5CA8A}" srcOrd="0" destOrd="0" presId="urn:microsoft.com/office/officeart/2005/8/layout/process3#1"/>
    <dgm:cxn modelId="{5EA2A35C-33BB-4862-8871-549BC5437359}" type="presOf" srcId="{057FBD0C-C489-4CD5-8EDC-784EF05CB423}" destId="{250E6D26-B700-4077-ADC7-DF2A560AA8A2}" srcOrd="0" destOrd="0" presId="urn:microsoft.com/office/officeart/2005/8/layout/process3#1"/>
    <dgm:cxn modelId="{B68BF441-7B44-460F-8506-6986E3E88F59}" srcId="{0A708135-A629-43D0-B522-45331B05C7BE}" destId="{BA39695B-3712-4024-9828-CCD11F603AE0}" srcOrd="1" destOrd="0" parTransId="{D569ED4C-4ABF-4C49-86B9-E59099948474}" sibTransId="{090A5388-3A5E-4C20-8BA8-3A3DF4F71C19}"/>
    <dgm:cxn modelId="{4F1F8462-226E-4E5C-98E3-640433800FAD}" type="presOf" srcId="{4CE16851-BC80-4727-84CC-AEC85CC13A19}" destId="{9AAE7F4D-8CE4-4D3F-B5FC-F2E4D93E2ECD}" srcOrd="1" destOrd="0" presId="urn:microsoft.com/office/officeart/2005/8/layout/process3#1"/>
    <dgm:cxn modelId="{B2596744-11A8-4EA5-9751-2E0559542C38}" srcId="{057FBD0C-C489-4CD5-8EDC-784EF05CB423}" destId="{5F7D95AC-3398-4D6D-B9E1-AACE45BE666E}" srcOrd="0" destOrd="0" parTransId="{994205F9-7C46-4EAC-BF04-8E13645193F9}" sibTransId="{95E2C3A9-5FB1-49E2-B48A-9F3DE96373F5}"/>
    <dgm:cxn modelId="{FC27D768-4B7E-4BF1-A9D4-61AFA50AC7A2}" srcId="{64674AD8-9352-422D-923F-22DEFF68FDBA}" destId="{F7570632-CB52-447A-B8E3-C12EE701941F}" srcOrd="0" destOrd="0" parTransId="{2BCFD55C-6E7D-4F79-8B8C-31538115898F}" sibTransId="{78FC4968-B7E3-4439-AF87-1F7A58D23983}"/>
    <dgm:cxn modelId="{ADC46F6D-C189-4A17-B5E7-B471E9D1B651}" type="presOf" srcId="{50908F87-5C5A-4D13-90AE-2F3CCA1AA0CD}" destId="{00059BBA-236D-4C08-A57E-A105EAD00D38}" srcOrd="0" destOrd="2" presId="urn:microsoft.com/office/officeart/2005/8/layout/process3#1"/>
    <dgm:cxn modelId="{17FB4D74-924F-4448-8D2E-82E424B2A7BF}" srcId="{62958B1F-1F90-47BF-B2FA-94CA0EC83E39}" destId="{64674AD8-9352-422D-923F-22DEFF68FDBA}" srcOrd="1" destOrd="0" parTransId="{6430C295-9A85-4DED-96D5-47B4708AF081}" sibTransId="{4CE16851-BC80-4727-84CC-AEC85CC13A19}"/>
    <dgm:cxn modelId="{95C78055-3DED-45F7-B2F6-BC5B29114F8B}" type="presOf" srcId="{798FFABF-ED9E-4A10-85FA-3D4A3C5D8C38}" destId="{C2D107B6-CECE-4810-A16C-3B91B354FA38}" srcOrd="0" destOrd="0" presId="urn:microsoft.com/office/officeart/2005/8/layout/process3#1"/>
    <dgm:cxn modelId="{9EA1A075-E5F8-437A-918D-1D847A2308DE}" type="presOf" srcId="{4F16AC80-0620-402F-93B4-3484EFA00547}" destId="{C2D107B6-CECE-4810-A16C-3B91B354FA38}" srcOrd="0" destOrd="3" presId="urn:microsoft.com/office/officeart/2005/8/layout/process3#1"/>
    <dgm:cxn modelId="{C24F9B79-C20C-426E-8FDC-A8D0582A07CB}" type="presOf" srcId="{5F7D95AC-3398-4D6D-B9E1-AACE45BE666E}" destId="{B78E4DC3-88D5-4769-938E-10C205721E6B}" srcOrd="0" destOrd="0" presId="urn:microsoft.com/office/officeart/2005/8/layout/process3#1"/>
    <dgm:cxn modelId="{240F987B-6D9A-4CB9-93C5-33273861D57F}" srcId="{0A708135-A629-43D0-B522-45331B05C7BE}" destId="{4F16AC80-0620-402F-93B4-3484EFA00547}" srcOrd="3" destOrd="0" parTransId="{91AF4766-02C7-411E-9D13-3702B215B290}" sibTransId="{9FE83FA8-0626-41C5-8942-3D6429A25616}"/>
    <dgm:cxn modelId="{D8A17A7E-67D1-4D36-9A1E-3D7574281A5C}" type="presOf" srcId="{78F3EB54-06C7-49BA-AE4E-D5B3DF4687F1}" destId="{C2D107B6-CECE-4810-A16C-3B91B354FA38}" srcOrd="0" destOrd="2" presId="urn:microsoft.com/office/officeart/2005/8/layout/process3#1"/>
    <dgm:cxn modelId="{BA4FF681-4FE4-4539-A1E2-57EA4C96D1C9}" type="presOf" srcId="{64674AD8-9352-422D-923F-22DEFF68FDBA}" destId="{C78C29E2-6B6D-422F-AE5C-3723F5712302}" srcOrd="1" destOrd="0" presId="urn:microsoft.com/office/officeart/2005/8/layout/process3#1"/>
    <dgm:cxn modelId="{09963285-2B34-46DF-A7FF-A0E81EC57196}" srcId="{64674AD8-9352-422D-923F-22DEFF68FDBA}" destId="{2D56833C-7134-4032-B21B-71C5B3B64727}" srcOrd="1" destOrd="0" parTransId="{963A131E-E3B9-402B-B686-EB333BD13AD1}" sibTransId="{8DA674CD-BD61-4545-9BC3-0AEBB7667876}"/>
    <dgm:cxn modelId="{F2A37C96-D6C7-4249-B013-CDFF8EC38148}" type="presOf" srcId="{ED7E4163-02FA-4B2E-A5B5-B626C57573B3}" destId="{B78E4DC3-88D5-4769-938E-10C205721E6B}" srcOrd="0" destOrd="3" presId="urn:microsoft.com/office/officeart/2005/8/layout/process3#1"/>
    <dgm:cxn modelId="{554BF999-AFB5-4F88-A195-723FEE5C7A19}" srcId="{0A708135-A629-43D0-B522-45331B05C7BE}" destId="{78F3EB54-06C7-49BA-AE4E-D5B3DF4687F1}" srcOrd="2" destOrd="0" parTransId="{42E91E27-CAEC-461D-AA36-A0B668D25975}" sibTransId="{2B4FEA30-CAC8-426E-A331-A11981079983}"/>
    <dgm:cxn modelId="{91C001A3-F0CF-473C-B74A-EC278B5EB5EA}" type="presOf" srcId="{2D56833C-7134-4032-B21B-71C5B3B64727}" destId="{00059BBA-236D-4C08-A57E-A105EAD00D38}" srcOrd="0" destOrd="1" presId="urn:microsoft.com/office/officeart/2005/8/layout/process3#1"/>
    <dgm:cxn modelId="{BC4E37A3-6D1B-4C5F-901C-117278628BC6}" srcId="{62958B1F-1F90-47BF-B2FA-94CA0EC83E39}" destId="{057FBD0C-C489-4CD5-8EDC-784EF05CB423}" srcOrd="0" destOrd="0" parTransId="{6AD49E66-6F63-4F1F-BEDF-CF3A19AC9F48}" sibTransId="{77AE9036-6385-443B-83F7-9F5D316BBA32}"/>
    <dgm:cxn modelId="{0B68F9B8-00E7-4379-8DCA-B1C3C3BA9B25}" srcId="{057FBD0C-C489-4CD5-8EDC-784EF05CB423}" destId="{2997DFC9-3275-4630-AAC4-9493979982FD}" srcOrd="4" destOrd="0" parTransId="{6116A81A-0D44-44C1-A4DD-4D008DCCB4E7}" sibTransId="{283CBC1D-1E43-4CAE-9BF9-7AE9921B0737}"/>
    <dgm:cxn modelId="{4B2753D1-E9A9-41B9-A7A6-C833F174C352}" srcId="{64674AD8-9352-422D-923F-22DEFF68FDBA}" destId="{50908F87-5C5A-4D13-90AE-2F3CCA1AA0CD}" srcOrd="2" destOrd="0" parTransId="{C33FFFA6-0977-4D5B-A987-1780B492834B}" sibTransId="{AE96BDE6-2F36-4419-BB6C-7EBFC80850C7}"/>
    <dgm:cxn modelId="{936211D6-4CFA-4E95-AB59-47A41562E38D}" srcId="{057FBD0C-C489-4CD5-8EDC-784EF05CB423}" destId="{10EED101-AEE0-439C-86C1-E376B56E7822}" srcOrd="1" destOrd="0" parTransId="{7231DC2F-5E5F-4FDD-BDB3-AAA0F23880A5}" sibTransId="{BC8C2F75-71A4-4313-9A72-2B1841D3C32B}"/>
    <dgm:cxn modelId="{5190A8D6-5F18-4B81-A1BB-442494C27A18}" type="presOf" srcId="{946C9416-83A0-4CEE-AB43-AA6F31D3735E}" destId="{B78E4DC3-88D5-4769-938E-10C205721E6B}" srcOrd="0" destOrd="2" presId="urn:microsoft.com/office/officeart/2005/8/layout/process3#1"/>
    <dgm:cxn modelId="{682652D7-682D-4EF7-B5BF-9EFDD605489B}" type="presOf" srcId="{0A708135-A629-43D0-B522-45331B05C7BE}" destId="{7F1A6E72-B650-473A-8C3A-09D1F4B9D800}" srcOrd="1" destOrd="0" presId="urn:microsoft.com/office/officeart/2005/8/layout/process3#1"/>
    <dgm:cxn modelId="{3B7518DA-CE81-45B4-8919-D91CE5CEA518}" type="presOf" srcId="{0A708135-A629-43D0-B522-45331B05C7BE}" destId="{13D2A412-AC19-40DF-A02E-3679BA7EC5DE}" srcOrd="0" destOrd="0" presId="urn:microsoft.com/office/officeart/2005/8/layout/process3#1"/>
    <dgm:cxn modelId="{E61E05DF-2626-4BAD-8660-3A516B275782}" type="presOf" srcId="{77AE9036-6385-443B-83F7-9F5D316BBA32}" destId="{F9633BDF-2F71-4490-B30B-94BB56C83B8F}" srcOrd="1" destOrd="0" presId="urn:microsoft.com/office/officeart/2005/8/layout/process3#1"/>
    <dgm:cxn modelId="{5A12BDED-0D08-4459-8723-9D79D4629A5D}" srcId="{057FBD0C-C489-4CD5-8EDC-784EF05CB423}" destId="{946C9416-83A0-4CEE-AB43-AA6F31D3735E}" srcOrd="2" destOrd="0" parTransId="{B0B45267-2536-49A5-A0B8-EBCB2368A698}" sibTransId="{2070F8B5-0EB7-4A1B-B092-B7D95F93D4BD}"/>
    <dgm:cxn modelId="{C0B73DF1-2321-4C72-9237-785CB154FD55}" type="presOf" srcId="{10EED101-AEE0-439C-86C1-E376B56E7822}" destId="{B78E4DC3-88D5-4769-938E-10C205721E6B}" srcOrd="0" destOrd="1" presId="urn:microsoft.com/office/officeart/2005/8/layout/process3#1"/>
    <dgm:cxn modelId="{CD4AC4E8-D3C4-4ADA-9835-8B9103C149E5}" type="presParOf" srcId="{D121D2D9-E8AA-4551-AD41-ABED69899FEE}" destId="{987A5164-DCAC-4FFE-8447-6F1D30523091}" srcOrd="0" destOrd="0" presId="urn:microsoft.com/office/officeart/2005/8/layout/process3#1"/>
    <dgm:cxn modelId="{32E36972-D70C-404F-8DE0-68266E340E80}" type="presParOf" srcId="{987A5164-DCAC-4FFE-8447-6F1D30523091}" destId="{250E6D26-B700-4077-ADC7-DF2A560AA8A2}" srcOrd="0" destOrd="0" presId="urn:microsoft.com/office/officeart/2005/8/layout/process3#1"/>
    <dgm:cxn modelId="{52A2BF1B-521D-49A3-9B43-4C2B9983F85F}" type="presParOf" srcId="{987A5164-DCAC-4FFE-8447-6F1D30523091}" destId="{03AC96EC-0AD3-445C-B9E1-410992016B5F}" srcOrd="1" destOrd="0" presId="urn:microsoft.com/office/officeart/2005/8/layout/process3#1"/>
    <dgm:cxn modelId="{33FB096E-4B95-4B98-9146-FE3B647685F4}" type="presParOf" srcId="{987A5164-DCAC-4FFE-8447-6F1D30523091}" destId="{B78E4DC3-88D5-4769-938E-10C205721E6B}" srcOrd="2" destOrd="0" presId="urn:microsoft.com/office/officeart/2005/8/layout/process3#1"/>
    <dgm:cxn modelId="{F9304199-D9C3-4B54-ADE6-811F03921B29}" type="presParOf" srcId="{D121D2D9-E8AA-4551-AD41-ABED69899FEE}" destId="{C7EB7BB0-A292-4DD0-88EA-8A0DA8C39296}" srcOrd="1" destOrd="0" presId="urn:microsoft.com/office/officeart/2005/8/layout/process3#1"/>
    <dgm:cxn modelId="{B7D72386-DBF8-445F-BC93-41DE87801B54}" type="presParOf" srcId="{C7EB7BB0-A292-4DD0-88EA-8A0DA8C39296}" destId="{F9633BDF-2F71-4490-B30B-94BB56C83B8F}" srcOrd="0" destOrd="0" presId="urn:microsoft.com/office/officeart/2005/8/layout/process3#1"/>
    <dgm:cxn modelId="{E8823FEC-4E36-475A-93CB-F8CD73606C5A}" type="presParOf" srcId="{D121D2D9-E8AA-4551-AD41-ABED69899FEE}" destId="{C210FE1A-BD6E-4146-B137-153E63F69488}" srcOrd="2" destOrd="0" presId="urn:microsoft.com/office/officeart/2005/8/layout/process3#1"/>
    <dgm:cxn modelId="{5B56EA6F-375A-4CC7-92A4-5BB901CA022C}" type="presParOf" srcId="{C210FE1A-BD6E-4146-B137-153E63F69488}" destId="{D58C5F2E-6CDC-450B-9184-69AF03C5CA8A}" srcOrd="0" destOrd="0" presId="urn:microsoft.com/office/officeart/2005/8/layout/process3#1"/>
    <dgm:cxn modelId="{930E9FBF-4B9F-4AA4-B81A-4D97F69951B6}" type="presParOf" srcId="{C210FE1A-BD6E-4146-B137-153E63F69488}" destId="{C78C29E2-6B6D-422F-AE5C-3723F5712302}" srcOrd="1" destOrd="0" presId="urn:microsoft.com/office/officeart/2005/8/layout/process3#1"/>
    <dgm:cxn modelId="{2F86FB1A-09FC-4A8E-A972-11F2FEA8122C}" type="presParOf" srcId="{C210FE1A-BD6E-4146-B137-153E63F69488}" destId="{00059BBA-236D-4C08-A57E-A105EAD00D38}" srcOrd="2" destOrd="0" presId="urn:microsoft.com/office/officeart/2005/8/layout/process3#1"/>
    <dgm:cxn modelId="{D9A675D0-A7AA-444B-A5F5-19184C791226}" type="presParOf" srcId="{D121D2D9-E8AA-4551-AD41-ABED69899FEE}" destId="{C8796257-8A66-4A74-BAF0-9C034CA0CC8A}" srcOrd="3" destOrd="0" presId="urn:microsoft.com/office/officeart/2005/8/layout/process3#1"/>
    <dgm:cxn modelId="{4FE03AC9-A907-4945-8DDC-60DADCC31A3A}" type="presParOf" srcId="{C8796257-8A66-4A74-BAF0-9C034CA0CC8A}" destId="{9AAE7F4D-8CE4-4D3F-B5FC-F2E4D93E2ECD}" srcOrd="0" destOrd="0" presId="urn:microsoft.com/office/officeart/2005/8/layout/process3#1"/>
    <dgm:cxn modelId="{953F6C65-A147-44F4-85B8-23A9B1CF0372}" type="presParOf" srcId="{D121D2D9-E8AA-4551-AD41-ABED69899FEE}" destId="{59E67EF3-7ACB-4C50-87EE-571C86FE33E4}" srcOrd="4" destOrd="0" presId="urn:microsoft.com/office/officeart/2005/8/layout/process3#1"/>
    <dgm:cxn modelId="{41DC203E-B6C7-4EFC-BC57-19BE2A6154BD}" type="presParOf" srcId="{59E67EF3-7ACB-4C50-87EE-571C86FE33E4}" destId="{13D2A412-AC19-40DF-A02E-3679BA7EC5DE}" srcOrd="0" destOrd="0" presId="urn:microsoft.com/office/officeart/2005/8/layout/process3#1"/>
    <dgm:cxn modelId="{6DC4CE41-FAD7-464C-AA23-87DEA2EB1505}" type="presParOf" srcId="{59E67EF3-7ACB-4C50-87EE-571C86FE33E4}" destId="{7F1A6E72-B650-473A-8C3A-09D1F4B9D800}" srcOrd="1" destOrd="0" presId="urn:microsoft.com/office/officeart/2005/8/layout/process3#1"/>
    <dgm:cxn modelId="{98ECA667-A2E4-46C3-B684-0714D32E79BE}" type="presParOf" srcId="{59E67EF3-7ACB-4C50-87EE-571C86FE33E4}" destId="{C2D107B6-CECE-4810-A16C-3B91B354FA38}" srcOrd="2" destOrd="0" presId="urn:microsoft.com/office/officeart/2005/8/layout/process3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958B1F-1F90-47BF-B2FA-94CA0EC83E39}" type="doc">
      <dgm:prSet loTypeId="urn:microsoft.com/office/officeart/2005/8/layout/process3#2" loCatId="process" qsTypeId="urn:microsoft.com/office/officeart/2005/8/quickstyle/simple1#2" qsCatId="simple" csTypeId="urn:microsoft.com/office/officeart/2005/8/colors/colorful4#2" csCatId="colorful" phldr="1"/>
      <dgm:spPr/>
      <dgm:t>
        <a:bodyPr/>
        <a:lstStyle/>
        <a:p>
          <a:endParaRPr lang="zh-CN" altLang="en-US"/>
        </a:p>
      </dgm:t>
    </dgm:pt>
    <dgm:pt modelId="{057FBD0C-C489-4CD5-8EDC-784EF05CB423}">
      <dgm:prSet phldrT="[文本]"/>
      <dgm:spPr/>
      <dgm:t>
        <a:bodyPr/>
        <a:lstStyle/>
        <a:p>
          <a:r>
            <a:rPr lang="zh-CN" altLang="en-US" dirty="0"/>
            <a:t>原料</a:t>
          </a:r>
        </a:p>
      </dgm:t>
    </dgm:pt>
    <dgm:pt modelId="{6AD49E66-6F63-4F1F-BEDF-CF3A19AC9F48}" type="parTrans" cxnId="{BC4E37A3-6D1B-4C5F-901C-117278628BC6}">
      <dgm:prSet/>
      <dgm:spPr/>
      <dgm:t>
        <a:bodyPr/>
        <a:lstStyle/>
        <a:p>
          <a:endParaRPr lang="zh-CN" altLang="en-US"/>
        </a:p>
      </dgm:t>
    </dgm:pt>
    <dgm:pt modelId="{77AE9036-6385-443B-83F7-9F5D316BBA32}" type="sibTrans" cxnId="{BC4E37A3-6D1B-4C5F-901C-117278628BC6}">
      <dgm:prSet/>
      <dgm:spPr/>
      <dgm:t>
        <a:bodyPr/>
        <a:lstStyle/>
        <a:p>
          <a:endParaRPr lang="zh-CN" altLang="en-US"/>
        </a:p>
      </dgm:t>
    </dgm:pt>
    <dgm:pt modelId="{5F7D95AC-3398-4D6D-B9E1-AACE45BE666E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财务数据</a:t>
          </a:r>
        </a:p>
      </dgm:t>
    </dgm:pt>
    <dgm:pt modelId="{994205F9-7C46-4EAC-BF04-8E13645193F9}" type="parTrans" cxnId="{B2596744-11A8-4EA5-9751-2E0559542C38}">
      <dgm:prSet/>
      <dgm:spPr/>
      <dgm:t>
        <a:bodyPr/>
        <a:lstStyle/>
        <a:p>
          <a:endParaRPr lang="zh-CN" altLang="en-US"/>
        </a:p>
      </dgm:t>
    </dgm:pt>
    <dgm:pt modelId="{95E2C3A9-5FB1-49E2-B48A-9F3DE96373F5}" type="sibTrans" cxnId="{B2596744-11A8-4EA5-9751-2E0559542C38}">
      <dgm:prSet/>
      <dgm:spPr/>
      <dgm:t>
        <a:bodyPr/>
        <a:lstStyle/>
        <a:p>
          <a:endParaRPr lang="zh-CN" altLang="en-US"/>
        </a:p>
      </dgm:t>
    </dgm:pt>
    <dgm:pt modelId="{64674AD8-9352-422D-923F-22DEFF68FDBA}">
      <dgm:prSet phldrT="[文本]"/>
      <dgm:spPr/>
      <dgm:t>
        <a:bodyPr/>
        <a:lstStyle/>
        <a:p>
          <a:r>
            <a:rPr lang="zh-CN" altLang="en-US" dirty="0"/>
            <a:t>预判分析</a:t>
          </a:r>
        </a:p>
      </dgm:t>
    </dgm:pt>
    <dgm:pt modelId="{6430C295-9A85-4DED-96D5-47B4708AF081}" type="parTrans" cxnId="{17FB4D74-924F-4448-8D2E-82E424B2A7BF}">
      <dgm:prSet/>
      <dgm:spPr/>
      <dgm:t>
        <a:bodyPr/>
        <a:lstStyle/>
        <a:p>
          <a:endParaRPr lang="zh-CN" altLang="en-US"/>
        </a:p>
      </dgm:t>
    </dgm:pt>
    <dgm:pt modelId="{4CE16851-BC80-4727-84CC-AEC85CC13A19}" type="sibTrans" cxnId="{17FB4D74-924F-4448-8D2E-82E424B2A7BF}">
      <dgm:prSet/>
      <dgm:spPr/>
      <dgm:t>
        <a:bodyPr/>
        <a:lstStyle/>
        <a:p>
          <a:endParaRPr lang="zh-CN" altLang="en-US"/>
        </a:p>
      </dgm:t>
    </dgm:pt>
    <dgm:pt modelId="{F7570632-CB52-447A-B8E3-C12EE701941F}">
      <dgm:prSet phldrT="[文本]" custT="1"/>
      <dgm:spPr/>
      <dgm:t>
        <a:bodyPr/>
        <a:lstStyle/>
        <a:p>
          <a:r>
            <a:rPr lang="zh-CN" altLang="en-US" sz="1600" dirty="0"/>
            <a:t>回归运算</a:t>
          </a:r>
        </a:p>
      </dgm:t>
    </dgm:pt>
    <dgm:pt modelId="{2BCFD55C-6E7D-4F79-8B8C-31538115898F}" type="parTrans" cxnId="{FC27D768-4B7E-4BF1-A9D4-61AFA50AC7A2}">
      <dgm:prSet/>
      <dgm:spPr/>
      <dgm:t>
        <a:bodyPr/>
        <a:lstStyle/>
        <a:p>
          <a:endParaRPr lang="zh-CN" altLang="en-US"/>
        </a:p>
      </dgm:t>
    </dgm:pt>
    <dgm:pt modelId="{78FC4968-B7E3-4439-AF87-1F7A58D23983}" type="sibTrans" cxnId="{FC27D768-4B7E-4BF1-A9D4-61AFA50AC7A2}">
      <dgm:prSet/>
      <dgm:spPr/>
      <dgm:t>
        <a:bodyPr/>
        <a:lstStyle/>
        <a:p>
          <a:endParaRPr lang="zh-CN" altLang="en-US"/>
        </a:p>
      </dgm:t>
    </dgm:pt>
    <dgm:pt modelId="{0A708135-A629-43D0-B522-45331B05C7BE}">
      <dgm:prSet phldrT="[文本]"/>
      <dgm:spPr/>
      <dgm:t>
        <a:bodyPr/>
        <a:lstStyle/>
        <a:p>
          <a:r>
            <a:rPr lang="zh-CN" altLang="en-US" dirty="0"/>
            <a:t>执行决策</a:t>
          </a:r>
        </a:p>
      </dgm:t>
    </dgm:pt>
    <dgm:pt modelId="{01AC2D22-EAC1-4BFC-B40E-F7F083DA53E3}" type="parTrans" cxnId="{B606EA07-31E0-49A6-8CA8-6762CBFE160C}">
      <dgm:prSet/>
      <dgm:spPr/>
      <dgm:t>
        <a:bodyPr/>
        <a:lstStyle/>
        <a:p>
          <a:endParaRPr lang="zh-CN" altLang="en-US"/>
        </a:p>
      </dgm:t>
    </dgm:pt>
    <dgm:pt modelId="{CBB47808-6DEC-4612-843A-CF4E8397C0DA}" type="sibTrans" cxnId="{B606EA07-31E0-49A6-8CA8-6762CBFE160C}">
      <dgm:prSet/>
      <dgm:spPr/>
      <dgm:t>
        <a:bodyPr/>
        <a:lstStyle/>
        <a:p>
          <a:endParaRPr lang="zh-CN" altLang="en-US"/>
        </a:p>
      </dgm:t>
    </dgm:pt>
    <dgm:pt modelId="{798FFABF-ED9E-4A10-85FA-3D4A3C5D8C38}">
      <dgm:prSet phldrT="[文本]" custT="1"/>
      <dgm:spPr/>
      <dgm:t>
        <a:bodyPr/>
        <a:lstStyle/>
        <a:p>
          <a:r>
            <a:rPr lang="zh-CN" altLang="en-US" sz="1600" dirty="0"/>
            <a:t>程序化下单</a:t>
          </a:r>
        </a:p>
      </dgm:t>
    </dgm:pt>
    <dgm:pt modelId="{49294E98-984D-46C4-A359-A0E4712FEEDE}" type="parTrans" cxnId="{A1B84021-E295-42EB-87DB-6C52602F56A7}">
      <dgm:prSet/>
      <dgm:spPr/>
      <dgm:t>
        <a:bodyPr/>
        <a:lstStyle/>
        <a:p>
          <a:endParaRPr lang="zh-CN" altLang="en-US"/>
        </a:p>
      </dgm:t>
    </dgm:pt>
    <dgm:pt modelId="{53F4E888-1336-4B5F-A193-F7860AA722AC}" type="sibTrans" cxnId="{A1B84021-E295-42EB-87DB-6C52602F56A7}">
      <dgm:prSet/>
      <dgm:spPr/>
      <dgm:t>
        <a:bodyPr/>
        <a:lstStyle/>
        <a:p>
          <a:endParaRPr lang="zh-CN" altLang="en-US"/>
        </a:p>
      </dgm:t>
    </dgm:pt>
    <dgm:pt modelId="{2997DFC9-3275-4630-AAC4-9493979982FD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价量数据</a:t>
          </a:r>
        </a:p>
      </dgm:t>
    </dgm:pt>
    <dgm:pt modelId="{6116A81A-0D44-44C1-A4DD-4D008DCCB4E7}" type="parTrans" cxnId="{0B68F9B8-00E7-4379-8DCA-B1C3C3BA9B25}">
      <dgm:prSet/>
      <dgm:spPr/>
      <dgm:t>
        <a:bodyPr/>
        <a:lstStyle/>
        <a:p>
          <a:endParaRPr lang="zh-CN" altLang="en-US"/>
        </a:p>
      </dgm:t>
    </dgm:pt>
    <dgm:pt modelId="{283CBC1D-1E43-4CAE-9BF9-7AE9921B0737}" type="sibTrans" cxnId="{0B68F9B8-00E7-4379-8DCA-B1C3C3BA9B25}">
      <dgm:prSet/>
      <dgm:spPr/>
      <dgm:t>
        <a:bodyPr/>
        <a:lstStyle/>
        <a:p>
          <a:endParaRPr lang="zh-CN" altLang="en-US"/>
        </a:p>
      </dgm:t>
    </dgm:pt>
    <dgm:pt modelId="{5E70FF30-379E-4BCA-80C2-BBA0AD4CCC84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情绪指标</a:t>
          </a:r>
        </a:p>
      </dgm:t>
    </dgm:pt>
    <dgm:pt modelId="{6604678A-042C-4518-B0AF-A5E0399A0DBC}" type="parTrans" cxnId="{E23E893D-3700-415A-8A2D-6EAC15002FFE}">
      <dgm:prSet/>
      <dgm:spPr/>
      <dgm:t>
        <a:bodyPr/>
        <a:lstStyle/>
        <a:p>
          <a:endParaRPr lang="zh-CN" altLang="en-US"/>
        </a:p>
      </dgm:t>
    </dgm:pt>
    <dgm:pt modelId="{6498E9D3-7200-42B6-997A-8C791E9CB652}" type="sibTrans" cxnId="{E23E893D-3700-415A-8A2D-6EAC15002FFE}">
      <dgm:prSet/>
      <dgm:spPr/>
      <dgm:t>
        <a:bodyPr/>
        <a:lstStyle/>
        <a:p>
          <a:endParaRPr lang="zh-CN" altLang="en-US"/>
        </a:p>
      </dgm:t>
    </dgm:pt>
    <dgm:pt modelId="{B0113009-0E40-44EA-B6BD-F0AACEDB4C8B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宏观数据</a:t>
          </a:r>
        </a:p>
      </dgm:t>
    </dgm:pt>
    <dgm:pt modelId="{86A1AEAE-40B0-4701-9892-EBEE54D19849}" type="parTrans" cxnId="{FE39DA7C-CF1F-4462-8497-CF6A741E65C9}">
      <dgm:prSet/>
      <dgm:spPr/>
      <dgm:t>
        <a:bodyPr/>
        <a:lstStyle/>
        <a:p>
          <a:endParaRPr lang="zh-CN" altLang="en-US"/>
        </a:p>
      </dgm:t>
    </dgm:pt>
    <dgm:pt modelId="{B297B24C-C9EE-4A9C-BEFC-9A2DD0F74B95}" type="sibTrans" cxnId="{FE39DA7C-CF1F-4462-8497-CF6A741E65C9}">
      <dgm:prSet/>
      <dgm:spPr/>
      <dgm:t>
        <a:bodyPr/>
        <a:lstStyle/>
        <a:p>
          <a:endParaRPr lang="zh-CN" altLang="en-US"/>
        </a:p>
      </dgm:t>
    </dgm:pt>
    <dgm:pt modelId="{7392ACE6-87C2-4899-B4F5-0BD726D282E5}">
      <dgm:prSet phldrT="[文本]" custT="1"/>
      <dgm:spPr/>
      <dgm:t>
        <a:bodyPr/>
        <a:lstStyle/>
        <a:p>
          <a:endParaRPr lang="zh-CN" altLang="en-US" sz="1600" dirty="0"/>
        </a:p>
      </dgm:t>
    </dgm:pt>
    <dgm:pt modelId="{44D9EF48-F64E-491A-887E-1406D303E797}" type="parTrans" cxnId="{21A39BE7-B040-41E3-8888-C48769ADAE31}">
      <dgm:prSet/>
      <dgm:spPr/>
      <dgm:t>
        <a:bodyPr/>
        <a:lstStyle/>
        <a:p>
          <a:endParaRPr lang="zh-CN" altLang="en-US"/>
        </a:p>
      </dgm:t>
    </dgm:pt>
    <dgm:pt modelId="{367ABD84-D576-4570-B132-CCB49E5BDB91}" type="sibTrans" cxnId="{21A39BE7-B040-41E3-8888-C48769ADAE31}">
      <dgm:prSet/>
      <dgm:spPr/>
      <dgm:t>
        <a:bodyPr/>
        <a:lstStyle/>
        <a:p>
          <a:endParaRPr lang="zh-CN" altLang="en-US"/>
        </a:p>
      </dgm:t>
    </dgm:pt>
    <dgm:pt modelId="{8DDFA454-38E9-4561-8CF6-DE68CDAE51E4}">
      <dgm:prSet phldrT="[文本]" custT="1"/>
      <dgm:spPr/>
      <dgm:t>
        <a:bodyPr/>
        <a:lstStyle/>
        <a:p>
          <a:r>
            <a:rPr lang="en-US" altLang="zh-CN" sz="1600" dirty="0"/>
            <a:t>IC</a:t>
          </a:r>
          <a:r>
            <a:rPr lang="zh-CN" altLang="en-US" sz="1600" dirty="0"/>
            <a:t>信息系数</a:t>
          </a:r>
        </a:p>
      </dgm:t>
    </dgm:pt>
    <dgm:pt modelId="{6A29E978-BC0B-4805-A1B7-A0F89DB28A4B}" type="parTrans" cxnId="{EACA461A-B116-49FE-AACD-329633F62228}">
      <dgm:prSet/>
      <dgm:spPr/>
      <dgm:t>
        <a:bodyPr/>
        <a:lstStyle/>
        <a:p>
          <a:endParaRPr lang="zh-CN" altLang="en-US"/>
        </a:p>
      </dgm:t>
    </dgm:pt>
    <dgm:pt modelId="{28619680-7D7B-4705-AD15-9D36A765AA58}" type="sibTrans" cxnId="{EACA461A-B116-49FE-AACD-329633F62228}">
      <dgm:prSet/>
      <dgm:spPr/>
      <dgm:t>
        <a:bodyPr/>
        <a:lstStyle/>
        <a:p>
          <a:endParaRPr lang="zh-CN" altLang="en-US"/>
        </a:p>
      </dgm:t>
    </dgm:pt>
    <dgm:pt modelId="{0B718411-C2E5-418C-AB9C-06FDFAC2F129}">
      <dgm:prSet phldrT="[文本]" custT="1"/>
      <dgm:spPr/>
      <dgm:t>
        <a:bodyPr/>
        <a:lstStyle/>
        <a:p>
          <a:endParaRPr lang="zh-CN" altLang="en-US" sz="1600" dirty="0"/>
        </a:p>
      </dgm:t>
    </dgm:pt>
    <dgm:pt modelId="{60891036-CE3C-4A66-BD81-C9AE9CB24B58}" type="parTrans" cxnId="{6014C390-4E7A-4946-9558-EE4630264483}">
      <dgm:prSet/>
      <dgm:spPr/>
      <dgm:t>
        <a:bodyPr/>
        <a:lstStyle/>
        <a:p>
          <a:endParaRPr lang="zh-CN" altLang="en-US"/>
        </a:p>
      </dgm:t>
    </dgm:pt>
    <dgm:pt modelId="{6679960F-1BF7-4256-B4A9-3059ADBBF83B}" type="sibTrans" cxnId="{6014C390-4E7A-4946-9558-EE4630264483}">
      <dgm:prSet/>
      <dgm:spPr/>
      <dgm:t>
        <a:bodyPr/>
        <a:lstStyle/>
        <a:p>
          <a:endParaRPr lang="zh-CN" altLang="en-US"/>
        </a:p>
      </dgm:t>
    </dgm:pt>
    <dgm:pt modelId="{D568D8A8-0AF5-4203-BD30-FB3F6B6C766B}">
      <dgm:prSet phldrT="[文本]" custT="1"/>
      <dgm:spPr/>
      <dgm:t>
        <a:bodyPr/>
        <a:lstStyle/>
        <a:p>
          <a:r>
            <a:rPr lang="zh-CN" altLang="en-US" sz="1600" dirty="0"/>
            <a:t>相关性系数</a:t>
          </a:r>
        </a:p>
      </dgm:t>
    </dgm:pt>
    <dgm:pt modelId="{65788798-3BDF-440C-9ABA-262641770BED}" type="parTrans" cxnId="{28C40C53-A282-484F-AA7D-2EF3D8D5B5A5}">
      <dgm:prSet/>
      <dgm:spPr/>
      <dgm:t>
        <a:bodyPr/>
        <a:lstStyle/>
        <a:p>
          <a:endParaRPr lang="zh-CN" altLang="en-US"/>
        </a:p>
      </dgm:t>
    </dgm:pt>
    <dgm:pt modelId="{65136033-2C83-4756-804D-73696139441E}" type="sibTrans" cxnId="{28C40C53-A282-484F-AA7D-2EF3D8D5B5A5}">
      <dgm:prSet/>
      <dgm:spPr/>
      <dgm:t>
        <a:bodyPr/>
        <a:lstStyle/>
        <a:p>
          <a:endParaRPr lang="zh-CN" altLang="en-US"/>
        </a:p>
      </dgm:t>
    </dgm:pt>
    <dgm:pt modelId="{D1F1B458-DB24-4FC9-AF63-FD0B7DE02BA4}">
      <dgm:prSet phldrT="[文本]" custT="1"/>
      <dgm:spPr/>
      <dgm:t>
        <a:bodyPr/>
        <a:lstStyle/>
        <a:p>
          <a:r>
            <a:rPr lang="zh-CN" altLang="en-US" sz="1600" dirty="0"/>
            <a:t>择时</a:t>
          </a:r>
          <a:r>
            <a:rPr lang="en-US" altLang="zh-CN" sz="1600" dirty="0"/>
            <a:t>CTA</a:t>
          </a:r>
          <a:endParaRPr lang="zh-CN" altLang="en-US" sz="1600" dirty="0"/>
        </a:p>
      </dgm:t>
    </dgm:pt>
    <dgm:pt modelId="{2057D404-381C-4382-A22B-4157763AC6D0}" type="parTrans" cxnId="{B392E2B5-6B44-49F2-823C-94ECA3B82B29}">
      <dgm:prSet/>
      <dgm:spPr/>
      <dgm:t>
        <a:bodyPr/>
        <a:lstStyle/>
        <a:p>
          <a:endParaRPr lang="zh-CN" altLang="en-US"/>
        </a:p>
      </dgm:t>
    </dgm:pt>
    <dgm:pt modelId="{522C5713-3DE9-4DB6-88E0-6F6C15E70FED}" type="sibTrans" cxnId="{B392E2B5-6B44-49F2-823C-94ECA3B82B29}">
      <dgm:prSet/>
      <dgm:spPr/>
      <dgm:t>
        <a:bodyPr/>
        <a:lstStyle/>
        <a:p>
          <a:endParaRPr lang="zh-CN" altLang="en-US"/>
        </a:p>
      </dgm:t>
    </dgm:pt>
    <dgm:pt modelId="{B9879371-751C-42BE-9744-B118DF7F595E}">
      <dgm:prSet phldrT="[文本]" custT="1"/>
      <dgm:spPr/>
      <dgm:t>
        <a:bodyPr/>
        <a:lstStyle/>
        <a:p>
          <a:r>
            <a:rPr lang="zh-CN" altLang="en-US" sz="1600" dirty="0"/>
            <a:t>波动率计算</a:t>
          </a:r>
        </a:p>
      </dgm:t>
    </dgm:pt>
    <dgm:pt modelId="{6046B75D-935B-4390-B5F3-D30554906208}" type="parTrans" cxnId="{1701385C-4C38-409F-9B1F-D8990C5F7D40}">
      <dgm:prSet/>
      <dgm:spPr/>
      <dgm:t>
        <a:bodyPr/>
        <a:lstStyle/>
        <a:p>
          <a:endParaRPr lang="zh-CN" altLang="en-US"/>
        </a:p>
      </dgm:t>
    </dgm:pt>
    <dgm:pt modelId="{AB630406-63A7-42CD-9289-F1F67F1B9608}" type="sibTrans" cxnId="{1701385C-4C38-409F-9B1F-D8990C5F7D40}">
      <dgm:prSet/>
      <dgm:spPr/>
      <dgm:t>
        <a:bodyPr/>
        <a:lstStyle/>
        <a:p>
          <a:endParaRPr lang="zh-CN" altLang="en-US"/>
        </a:p>
      </dgm:t>
    </dgm:pt>
    <dgm:pt modelId="{6A92810A-EA68-44AA-9F8E-B7BDE140EDC3}">
      <dgm:prSet phldrT="[文本]" custT="1"/>
      <dgm:spPr/>
      <dgm:t>
        <a:bodyPr/>
        <a:lstStyle/>
        <a:p>
          <a:r>
            <a:rPr lang="zh-CN" altLang="en-US" sz="1600" dirty="0"/>
            <a:t>自动调仓</a:t>
          </a:r>
        </a:p>
      </dgm:t>
    </dgm:pt>
    <dgm:pt modelId="{92A1DE14-D108-4DBC-BAE2-0CF403F5885C}" type="parTrans" cxnId="{6755522F-6198-4323-A096-1CEBD51E2379}">
      <dgm:prSet/>
      <dgm:spPr/>
      <dgm:t>
        <a:bodyPr/>
        <a:lstStyle/>
        <a:p>
          <a:endParaRPr lang="zh-CN" altLang="en-US"/>
        </a:p>
      </dgm:t>
    </dgm:pt>
    <dgm:pt modelId="{1F5AD801-ADE9-42CA-AF56-DC881440992A}" type="sibTrans" cxnId="{6755522F-6198-4323-A096-1CEBD51E2379}">
      <dgm:prSet/>
      <dgm:spPr/>
      <dgm:t>
        <a:bodyPr/>
        <a:lstStyle/>
        <a:p>
          <a:endParaRPr lang="zh-CN" altLang="en-US"/>
        </a:p>
      </dgm:t>
    </dgm:pt>
    <dgm:pt modelId="{D9A11D39-1336-48D7-888A-CC0FFD8FB7F5}">
      <dgm:prSet phldrT="[文本]" custT="1"/>
      <dgm:spPr/>
      <dgm:t>
        <a:bodyPr/>
        <a:lstStyle/>
        <a:p>
          <a:r>
            <a:rPr lang="zh-CN" altLang="en-US" sz="1600" dirty="0"/>
            <a:t>组合风险控制</a:t>
          </a:r>
        </a:p>
      </dgm:t>
    </dgm:pt>
    <dgm:pt modelId="{2F3DDFB3-1789-42B9-89D7-DECD424C0786}" type="parTrans" cxnId="{1D8057BB-E1BE-4FA4-A948-49A731D37C1F}">
      <dgm:prSet/>
      <dgm:spPr/>
      <dgm:t>
        <a:bodyPr/>
        <a:lstStyle/>
        <a:p>
          <a:endParaRPr lang="zh-CN" altLang="en-US"/>
        </a:p>
      </dgm:t>
    </dgm:pt>
    <dgm:pt modelId="{8676E131-D7C6-4895-89E2-8D25693D1EFA}" type="sibTrans" cxnId="{1D8057BB-E1BE-4FA4-A948-49A731D37C1F}">
      <dgm:prSet/>
      <dgm:spPr/>
      <dgm:t>
        <a:bodyPr/>
        <a:lstStyle/>
        <a:p>
          <a:endParaRPr lang="zh-CN" altLang="en-US"/>
        </a:p>
      </dgm:t>
    </dgm:pt>
    <dgm:pt modelId="{E6849674-2AE5-49F0-8B01-D49C909D6A46}">
      <dgm:prSet phldrT="[文本]" custT="1"/>
      <dgm:spPr/>
      <dgm:t>
        <a:bodyPr/>
        <a:lstStyle/>
        <a:p>
          <a:r>
            <a:rPr lang="zh-CN" altLang="en-US" sz="1600" dirty="0"/>
            <a:t>业绩归因</a:t>
          </a:r>
        </a:p>
      </dgm:t>
    </dgm:pt>
    <dgm:pt modelId="{3662C263-EE89-461C-88B8-DD03972F7982}" type="parTrans" cxnId="{9B3C177A-8270-4257-818F-BBDB02ED9E2B}">
      <dgm:prSet/>
      <dgm:spPr/>
      <dgm:t>
        <a:bodyPr/>
        <a:lstStyle/>
        <a:p>
          <a:endParaRPr lang="zh-CN" altLang="en-US"/>
        </a:p>
      </dgm:t>
    </dgm:pt>
    <dgm:pt modelId="{CA2D3A23-5EC8-4FBF-838F-B519ED420B5A}" type="sibTrans" cxnId="{9B3C177A-8270-4257-818F-BBDB02ED9E2B}">
      <dgm:prSet/>
      <dgm:spPr/>
      <dgm:t>
        <a:bodyPr/>
        <a:lstStyle/>
        <a:p>
          <a:endParaRPr lang="zh-CN" altLang="en-US"/>
        </a:p>
      </dgm:t>
    </dgm:pt>
    <dgm:pt modelId="{E696AECB-C5C8-47C0-BC25-132F3ADB8151}">
      <dgm:prSet phldrT="[文本]" custT="1"/>
      <dgm:spPr/>
      <dgm:t>
        <a:bodyPr/>
        <a:lstStyle/>
        <a:p>
          <a:r>
            <a:rPr lang="zh-CN" altLang="en-US" sz="1600" dirty="0"/>
            <a:t>实时监控标的</a:t>
          </a:r>
        </a:p>
      </dgm:t>
    </dgm:pt>
    <dgm:pt modelId="{221BF248-F1E9-4AAA-9D39-01AA3B8BD958}" type="parTrans" cxnId="{20DEFFA0-80B6-477C-9A52-5B4E34DA34C4}">
      <dgm:prSet/>
      <dgm:spPr/>
      <dgm:t>
        <a:bodyPr/>
        <a:lstStyle/>
        <a:p>
          <a:endParaRPr lang="zh-CN" altLang="en-US"/>
        </a:p>
      </dgm:t>
    </dgm:pt>
    <dgm:pt modelId="{25485565-00BC-4932-B343-8465C68FEE5A}" type="sibTrans" cxnId="{20DEFFA0-80B6-477C-9A52-5B4E34DA34C4}">
      <dgm:prSet/>
      <dgm:spPr/>
      <dgm:t>
        <a:bodyPr/>
        <a:lstStyle/>
        <a:p>
          <a:endParaRPr lang="zh-CN" altLang="en-US"/>
        </a:p>
      </dgm:t>
    </dgm:pt>
    <dgm:pt modelId="{C7BC6890-EE7D-4372-9421-9A4D35631D60}">
      <dgm:prSet phldrT="[文本]" custT="1"/>
      <dgm:spPr/>
      <dgm:t>
        <a:bodyPr/>
        <a:lstStyle/>
        <a:p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事件驱动</a:t>
          </a:r>
        </a:p>
      </dgm:t>
    </dgm:pt>
    <dgm:pt modelId="{57987763-E3CB-4AA0-8C51-D814B62AE5C4}" type="parTrans" cxnId="{E890D9D0-3DCB-46AB-BA2D-DEB452E7F498}">
      <dgm:prSet/>
      <dgm:spPr/>
      <dgm:t>
        <a:bodyPr/>
        <a:lstStyle/>
        <a:p>
          <a:endParaRPr lang="zh-CN" altLang="en-US"/>
        </a:p>
      </dgm:t>
    </dgm:pt>
    <dgm:pt modelId="{69E0A586-F7CC-4B1B-93BB-7AC893E3AB5D}" type="sibTrans" cxnId="{E890D9D0-3DCB-46AB-BA2D-DEB452E7F498}">
      <dgm:prSet/>
      <dgm:spPr/>
      <dgm:t>
        <a:bodyPr/>
        <a:lstStyle/>
        <a:p>
          <a:endParaRPr lang="zh-CN" altLang="en-US"/>
        </a:p>
      </dgm:t>
    </dgm:pt>
    <dgm:pt modelId="{D121D2D9-E8AA-4551-AD41-ABED69899FEE}" type="pres">
      <dgm:prSet presAssocID="{62958B1F-1F90-47BF-B2FA-94CA0EC83E39}" presName="linearFlow" presStyleCnt="0">
        <dgm:presLayoutVars>
          <dgm:dir/>
          <dgm:animLvl val="lvl"/>
          <dgm:resizeHandles val="exact"/>
        </dgm:presLayoutVars>
      </dgm:prSet>
      <dgm:spPr/>
    </dgm:pt>
    <dgm:pt modelId="{987A5164-DCAC-4FFE-8447-6F1D30523091}" type="pres">
      <dgm:prSet presAssocID="{057FBD0C-C489-4CD5-8EDC-784EF05CB423}" presName="composite" presStyleCnt="0"/>
      <dgm:spPr/>
    </dgm:pt>
    <dgm:pt modelId="{250E6D26-B700-4077-ADC7-DF2A560AA8A2}" type="pres">
      <dgm:prSet presAssocID="{057FBD0C-C489-4CD5-8EDC-784EF05CB423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03AC96EC-0AD3-445C-B9E1-410992016B5F}" type="pres">
      <dgm:prSet presAssocID="{057FBD0C-C489-4CD5-8EDC-784EF05CB423}" presName="parSh" presStyleLbl="node1" presStyleIdx="0" presStyleCnt="3"/>
      <dgm:spPr/>
    </dgm:pt>
    <dgm:pt modelId="{B78E4DC3-88D5-4769-938E-10C205721E6B}" type="pres">
      <dgm:prSet presAssocID="{057FBD0C-C489-4CD5-8EDC-784EF05CB423}" presName="desTx" presStyleLbl="fgAcc1" presStyleIdx="0" presStyleCnt="3">
        <dgm:presLayoutVars>
          <dgm:bulletEnabled val="1"/>
        </dgm:presLayoutVars>
      </dgm:prSet>
      <dgm:spPr/>
    </dgm:pt>
    <dgm:pt modelId="{C7EB7BB0-A292-4DD0-88EA-8A0DA8C39296}" type="pres">
      <dgm:prSet presAssocID="{77AE9036-6385-443B-83F7-9F5D316BBA32}" presName="sibTrans" presStyleLbl="sibTrans2D1" presStyleIdx="0" presStyleCnt="2"/>
      <dgm:spPr/>
    </dgm:pt>
    <dgm:pt modelId="{F9633BDF-2F71-4490-B30B-94BB56C83B8F}" type="pres">
      <dgm:prSet presAssocID="{77AE9036-6385-443B-83F7-9F5D316BBA32}" presName="connTx" presStyleLbl="sibTrans2D1" presStyleIdx="0" presStyleCnt="2"/>
      <dgm:spPr/>
    </dgm:pt>
    <dgm:pt modelId="{C210FE1A-BD6E-4146-B137-153E63F69488}" type="pres">
      <dgm:prSet presAssocID="{64674AD8-9352-422D-923F-22DEFF68FDBA}" presName="composite" presStyleCnt="0"/>
      <dgm:spPr/>
    </dgm:pt>
    <dgm:pt modelId="{D58C5F2E-6CDC-450B-9184-69AF03C5CA8A}" type="pres">
      <dgm:prSet presAssocID="{64674AD8-9352-422D-923F-22DEFF68FDB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78C29E2-6B6D-422F-AE5C-3723F5712302}" type="pres">
      <dgm:prSet presAssocID="{64674AD8-9352-422D-923F-22DEFF68FDBA}" presName="parSh" presStyleLbl="node1" presStyleIdx="1" presStyleCnt="3"/>
      <dgm:spPr/>
    </dgm:pt>
    <dgm:pt modelId="{00059BBA-236D-4C08-A57E-A105EAD00D38}" type="pres">
      <dgm:prSet presAssocID="{64674AD8-9352-422D-923F-22DEFF68FDBA}" presName="desTx" presStyleLbl="fgAcc1" presStyleIdx="1" presStyleCnt="3">
        <dgm:presLayoutVars>
          <dgm:bulletEnabled val="1"/>
        </dgm:presLayoutVars>
      </dgm:prSet>
      <dgm:spPr/>
    </dgm:pt>
    <dgm:pt modelId="{C8796257-8A66-4A74-BAF0-9C034CA0CC8A}" type="pres">
      <dgm:prSet presAssocID="{4CE16851-BC80-4727-84CC-AEC85CC13A19}" presName="sibTrans" presStyleLbl="sibTrans2D1" presStyleIdx="1" presStyleCnt="2"/>
      <dgm:spPr/>
    </dgm:pt>
    <dgm:pt modelId="{9AAE7F4D-8CE4-4D3F-B5FC-F2E4D93E2ECD}" type="pres">
      <dgm:prSet presAssocID="{4CE16851-BC80-4727-84CC-AEC85CC13A19}" presName="connTx" presStyleLbl="sibTrans2D1" presStyleIdx="1" presStyleCnt="2"/>
      <dgm:spPr/>
    </dgm:pt>
    <dgm:pt modelId="{59E67EF3-7ACB-4C50-87EE-571C86FE33E4}" type="pres">
      <dgm:prSet presAssocID="{0A708135-A629-43D0-B522-45331B05C7BE}" presName="composite" presStyleCnt="0"/>
      <dgm:spPr/>
    </dgm:pt>
    <dgm:pt modelId="{13D2A412-AC19-40DF-A02E-3679BA7EC5DE}" type="pres">
      <dgm:prSet presAssocID="{0A708135-A629-43D0-B522-45331B05C7BE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F1A6E72-B650-473A-8C3A-09D1F4B9D800}" type="pres">
      <dgm:prSet presAssocID="{0A708135-A629-43D0-B522-45331B05C7BE}" presName="parSh" presStyleLbl="node1" presStyleIdx="2" presStyleCnt="3"/>
      <dgm:spPr/>
    </dgm:pt>
    <dgm:pt modelId="{C2D107B6-CECE-4810-A16C-3B91B354FA38}" type="pres">
      <dgm:prSet presAssocID="{0A708135-A629-43D0-B522-45331B05C7BE}" presName="desTx" presStyleLbl="fgAcc1" presStyleIdx="2" presStyleCnt="3">
        <dgm:presLayoutVars>
          <dgm:bulletEnabled val="1"/>
        </dgm:presLayoutVars>
      </dgm:prSet>
      <dgm:spPr/>
    </dgm:pt>
  </dgm:ptLst>
  <dgm:cxnLst>
    <dgm:cxn modelId="{B606EA07-31E0-49A6-8CA8-6762CBFE160C}" srcId="{62958B1F-1F90-47BF-B2FA-94CA0EC83E39}" destId="{0A708135-A629-43D0-B522-45331B05C7BE}" srcOrd="2" destOrd="0" parTransId="{01AC2D22-EAC1-4BFC-B40E-F7F083DA53E3}" sibTransId="{CBB47808-6DEC-4612-843A-CF4E8397C0DA}"/>
    <dgm:cxn modelId="{80077B09-E639-46B3-9BE6-DB4E5C2EF79F}" type="presOf" srcId="{057FBD0C-C489-4CD5-8EDC-784EF05CB423}" destId="{03AC96EC-0AD3-445C-B9E1-410992016B5F}" srcOrd="1" destOrd="0" presId="urn:microsoft.com/office/officeart/2005/8/layout/process3#2"/>
    <dgm:cxn modelId="{D59FCF13-79E3-480E-8047-0A3608FE4022}" type="presOf" srcId="{4CE16851-BC80-4727-84CC-AEC85CC13A19}" destId="{C8796257-8A66-4A74-BAF0-9C034CA0CC8A}" srcOrd="0" destOrd="0" presId="urn:microsoft.com/office/officeart/2005/8/layout/process3#2"/>
    <dgm:cxn modelId="{EACA461A-B116-49FE-AACD-329633F62228}" srcId="{64674AD8-9352-422D-923F-22DEFF68FDBA}" destId="{8DDFA454-38E9-4561-8CF6-DE68CDAE51E4}" srcOrd="0" destOrd="0" parTransId="{6A29E978-BC0B-4805-A1B7-A0F89DB28A4B}" sibTransId="{28619680-7D7B-4705-AD15-9D36A765AA58}"/>
    <dgm:cxn modelId="{A1B84021-E295-42EB-87DB-6C52602F56A7}" srcId="{0A708135-A629-43D0-B522-45331B05C7BE}" destId="{798FFABF-ED9E-4A10-85FA-3D4A3C5D8C38}" srcOrd="1" destOrd="0" parTransId="{49294E98-984D-46C4-A359-A0E4712FEEDE}" sibTransId="{53F4E888-1336-4B5F-A193-F7860AA722AC}"/>
    <dgm:cxn modelId="{92499929-0829-4D60-A816-7EC82038BE2D}" type="presOf" srcId="{62958B1F-1F90-47BF-B2FA-94CA0EC83E39}" destId="{D121D2D9-E8AA-4551-AD41-ABED69899FEE}" srcOrd="0" destOrd="0" presId="urn:microsoft.com/office/officeart/2005/8/layout/process3#2"/>
    <dgm:cxn modelId="{D5F6C52A-CA57-4B82-9F2C-13CEBBC62A14}" type="presOf" srcId="{2997DFC9-3275-4630-AAC4-9493979982FD}" destId="{B78E4DC3-88D5-4769-938E-10C205721E6B}" srcOrd="0" destOrd="1" presId="urn:microsoft.com/office/officeart/2005/8/layout/process3#2"/>
    <dgm:cxn modelId="{6755522F-6198-4323-A096-1CEBD51E2379}" srcId="{0A708135-A629-43D0-B522-45331B05C7BE}" destId="{6A92810A-EA68-44AA-9F8E-B7BDE140EDC3}" srcOrd="2" destOrd="0" parTransId="{92A1DE14-D108-4DBC-BAE2-0CF403F5885C}" sibTransId="{1F5AD801-ADE9-42CA-AF56-DC881440992A}"/>
    <dgm:cxn modelId="{2387A231-33DF-4B9B-B1D4-044B8B43F00F}" type="presOf" srcId="{F7570632-CB52-447A-B8E3-C12EE701941F}" destId="{00059BBA-236D-4C08-A57E-A105EAD00D38}" srcOrd="0" destOrd="1" presId="urn:microsoft.com/office/officeart/2005/8/layout/process3#2"/>
    <dgm:cxn modelId="{53067034-F31C-4186-B47A-5F9B5FA50AE9}" type="presOf" srcId="{77AE9036-6385-443B-83F7-9F5D316BBA32}" destId="{C7EB7BB0-A292-4DD0-88EA-8A0DA8C39296}" srcOrd="0" destOrd="0" presId="urn:microsoft.com/office/officeart/2005/8/layout/process3#2"/>
    <dgm:cxn modelId="{E75D3336-B704-4D84-848B-B3DA10525A3F}" type="presOf" srcId="{E696AECB-C5C8-47C0-BC25-132F3ADB8151}" destId="{C2D107B6-CECE-4810-A16C-3B91B354FA38}" srcOrd="0" destOrd="0" presId="urn:microsoft.com/office/officeart/2005/8/layout/process3#2"/>
    <dgm:cxn modelId="{DE63FD3C-3AEE-4DB0-9FA3-0A8BFD9D36C4}" type="presOf" srcId="{64674AD8-9352-422D-923F-22DEFF68FDBA}" destId="{D58C5F2E-6CDC-450B-9184-69AF03C5CA8A}" srcOrd="0" destOrd="0" presId="urn:microsoft.com/office/officeart/2005/8/layout/process3#2"/>
    <dgm:cxn modelId="{E23E893D-3700-415A-8A2D-6EAC15002FFE}" srcId="{057FBD0C-C489-4CD5-8EDC-784EF05CB423}" destId="{5E70FF30-379E-4BCA-80C2-BBA0AD4CCC84}" srcOrd="2" destOrd="0" parTransId="{6604678A-042C-4518-B0AF-A5E0399A0DBC}" sibTransId="{6498E9D3-7200-42B6-997A-8C791E9CB652}"/>
    <dgm:cxn modelId="{1701385C-4C38-409F-9B1F-D8990C5F7D40}" srcId="{64674AD8-9352-422D-923F-22DEFF68FDBA}" destId="{B9879371-751C-42BE-9744-B118DF7F595E}" srcOrd="4" destOrd="0" parTransId="{6046B75D-935B-4390-B5F3-D30554906208}" sibTransId="{AB630406-63A7-42CD-9289-F1F67F1B9608}"/>
    <dgm:cxn modelId="{5EA2A35C-33BB-4862-8871-549BC5437359}" type="presOf" srcId="{057FBD0C-C489-4CD5-8EDC-784EF05CB423}" destId="{250E6D26-B700-4077-ADC7-DF2A560AA8A2}" srcOrd="0" destOrd="0" presId="urn:microsoft.com/office/officeart/2005/8/layout/process3#2"/>
    <dgm:cxn modelId="{4F1F8462-226E-4E5C-98E3-640433800FAD}" type="presOf" srcId="{4CE16851-BC80-4727-84CC-AEC85CC13A19}" destId="{9AAE7F4D-8CE4-4D3F-B5FC-F2E4D93E2ECD}" srcOrd="1" destOrd="0" presId="urn:microsoft.com/office/officeart/2005/8/layout/process3#2"/>
    <dgm:cxn modelId="{B2596744-11A8-4EA5-9751-2E0559542C38}" srcId="{057FBD0C-C489-4CD5-8EDC-784EF05CB423}" destId="{5F7D95AC-3398-4D6D-B9E1-AACE45BE666E}" srcOrd="0" destOrd="0" parTransId="{994205F9-7C46-4EAC-BF04-8E13645193F9}" sibTransId="{95E2C3A9-5FB1-49E2-B48A-9F3DE96373F5}"/>
    <dgm:cxn modelId="{ED272468-DF81-4848-BA44-58584313A979}" type="presOf" srcId="{7392ACE6-87C2-4899-B4F5-0BD726D282E5}" destId="{00059BBA-236D-4C08-A57E-A105EAD00D38}" srcOrd="0" destOrd="6" presId="urn:microsoft.com/office/officeart/2005/8/layout/process3#2"/>
    <dgm:cxn modelId="{FC27D768-4B7E-4BF1-A9D4-61AFA50AC7A2}" srcId="{64674AD8-9352-422D-923F-22DEFF68FDBA}" destId="{F7570632-CB52-447A-B8E3-C12EE701941F}" srcOrd="1" destOrd="0" parTransId="{2BCFD55C-6E7D-4F79-8B8C-31538115898F}" sibTransId="{78FC4968-B7E3-4439-AF87-1F7A58D23983}"/>
    <dgm:cxn modelId="{28C40C53-A282-484F-AA7D-2EF3D8D5B5A5}" srcId="{64674AD8-9352-422D-923F-22DEFF68FDBA}" destId="{D568D8A8-0AF5-4203-BD30-FB3F6B6C766B}" srcOrd="2" destOrd="0" parTransId="{65788798-3BDF-440C-9ABA-262641770BED}" sibTransId="{65136033-2C83-4756-804D-73696139441E}"/>
    <dgm:cxn modelId="{17FB4D74-924F-4448-8D2E-82E424B2A7BF}" srcId="{62958B1F-1F90-47BF-B2FA-94CA0EC83E39}" destId="{64674AD8-9352-422D-923F-22DEFF68FDBA}" srcOrd="1" destOrd="0" parTransId="{6430C295-9A85-4DED-96D5-47B4708AF081}" sibTransId="{4CE16851-BC80-4727-84CC-AEC85CC13A19}"/>
    <dgm:cxn modelId="{95C78055-3DED-45F7-B2F6-BC5B29114F8B}" type="presOf" srcId="{798FFABF-ED9E-4A10-85FA-3D4A3C5D8C38}" destId="{C2D107B6-CECE-4810-A16C-3B91B354FA38}" srcOrd="0" destOrd="1" presId="urn:microsoft.com/office/officeart/2005/8/layout/process3#2"/>
    <dgm:cxn modelId="{3E611A77-FC9B-41A2-8654-9B44410D46B0}" type="presOf" srcId="{5E70FF30-379E-4BCA-80C2-BBA0AD4CCC84}" destId="{B78E4DC3-88D5-4769-938E-10C205721E6B}" srcOrd="0" destOrd="2" presId="urn:microsoft.com/office/officeart/2005/8/layout/process3#2"/>
    <dgm:cxn modelId="{C24F9B79-C20C-426E-8FDC-A8D0582A07CB}" type="presOf" srcId="{5F7D95AC-3398-4D6D-B9E1-AACE45BE666E}" destId="{B78E4DC3-88D5-4769-938E-10C205721E6B}" srcOrd="0" destOrd="0" presId="urn:microsoft.com/office/officeart/2005/8/layout/process3#2"/>
    <dgm:cxn modelId="{9B3C177A-8270-4257-818F-BBDB02ED9E2B}" srcId="{0A708135-A629-43D0-B522-45331B05C7BE}" destId="{E6849674-2AE5-49F0-8B01-D49C909D6A46}" srcOrd="4" destOrd="0" parTransId="{3662C263-EE89-461C-88B8-DD03972F7982}" sibTransId="{CA2D3A23-5EC8-4FBF-838F-B519ED420B5A}"/>
    <dgm:cxn modelId="{FE39DA7C-CF1F-4462-8497-CF6A741E65C9}" srcId="{057FBD0C-C489-4CD5-8EDC-784EF05CB423}" destId="{B0113009-0E40-44EA-B6BD-F0AACEDB4C8B}" srcOrd="3" destOrd="0" parTransId="{86A1AEAE-40B0-4701-9892-EBEE54D19849}" sibTransId="{B297B24C-C9EE-4A9C-BEFC-9A2DD0F74B95}"/>
    <dgm:cxn modelId="{BA4FF681-4FE4-4539-A1E2-57EA4C96D1C9}" type="presOf" srcId="{64674AD8-9352-422D-923F-22DEFF68FDBA}" destId="{C78C29E2-6B6D-422F-AE5C-3723F5712302}" srcOrd="1" destOrd="0" presId="urn:microsoft.com/office/officeart/2005/8/layout/process3#2"/>
    <dgm:cxn modelId="{6014C390-4E7A-4946-9558-EE4630264483}" srcId="{64674AD8-9352-422D-923F-22DEFF68FDBA}" destId="{0B718411-C2E5-418C-AB9C-06FDFAC2F129}" srcOrd="5" destOrd="0" parTransId="{60891036-CE3C-4A66-BD81-C9AE9CB24B58}" sibTransId="{6679960F-1BF7-4256-B4A9-3059ADBBF83B}"/>
    <dgm:cxn modelId="{22014797-939F-46C2-BF4E-B0E56343DCEE}" type="presOf" srcId="{D9A11D39-1336-48D7-888A-CC0FFD8FB7F5}" destId="{C2D107B6-CECE-4810-A16C-3B91B354FA38}" srcOrd="0" destOrd="3" presId="urn:microsoft.com/office/officeart/2005/8/layout/process3#2"/>
    <dgm:cxn modelId="{7BE4B197-8706-4A9E-A724-D5F85E8C9AFE}" type="presOf" srcId="{B9879371-751C-42BE-9744-B118DF7F595E}" destId="{00059BBA-236D-4C08-A57E-A105EAD00D38}" srcOrd="0" destOrd="4" presId="urn:microsoft.com/office/officeart/2005/8/layout/process3#2"/>
    <dgm:cxn modelId="{53E3379B-54CB-45CD-9378-652772CDBC7B}" type="presOf" srcId="{0B718411-C2E5-418C-AB9C-06FDFAC2F129}" destId="{00059BBA-236D-4C08-A57E-A105EAD00D38}" srcOrd="0" destOrd="5" presId="urn:microsoft.com/office/officeart/2005/8/layout/process3#2"/>
    <dgm:cxn modelId="{20DEFFA0-80B6-477C-9A52-5B4E34DA34C4}" srcId="{0A708135-A629-43D0-B522-45331B05C7BE}" destId="{E696AECB-C5C8-47C0-BC25-132F3ADB8151}" srcOrd="0" destOrd="0" parTransId="{221BF248-F1E9-4AAA-9D39-01AA3B8BD958}" sibTransId="{25485565-00BC-4932-B343-8465C68FEE5A}"/>
    <dgm:cxn modelId="{BC4E37A3-6D1B-4C5F-901C-117278628BC6}" srcId="{62958B1F-1F90-47BF-B2FA-94CA0EC83E39}" destId="{057FBD0C-C489-4CD5-8EDC-784EF05CB423}" srcOrd="0" destOrd="0" parTransId="{6AD49E66-6F63-4F1F-BEDF-CF3A19AC9F48}" sibTransId="{77AE9036-6385-443B-83F7-9F5D316BBA32}"/>
    <dgm:cxn modelId="{A6C62CA4-FE69-4FA4-B1A5-7A0BF9EFCE21}" type="presOf" srcId="{8DDFA454-38E9-4561-8CF6-DE68CDAE51E4}" destId="{00059BBA-236D-4C08-A57E-A105EAD00D38}" srcOrd="0" destOrd="0" presId="urn:microsoft.com/office/officeart/2005/8/layout/process3#2"/>
    <dgm:cxn modelId="{B392E2B5-6B44-49F2-823C-94ECA3B82B29}" srcId="{64674AD8-9352-422D-923F-22DEFF68FDBA}" destId="{D1F1B458-DB24-4FC9-AF63-FD0B7DE02BA4}" srcOrd="3" destOrd="0" parTransId="{2057D404-381C-4382-A22B-4157763AC6D0}" sibTransId="{522C5713-3DE9-4DB6-88E0-6F6C15E70FED}"/>
    <dgm:cxn modelId="{0B68F9B8-00E7-4379-8DCA-B1C3C3BA9B25}" srcId="{057FBD0C-C489-4CD5-8EDC-784EF05CB423}" destId="{2997DFC9-3275-4630-AAC4-9493979982FD}" srcOrd="1" destOrd="0" parTransId="{6116A81A-0D44-44C1-A4DD-4D008DCCB4E7}" sibTransId="{283CBC1D-1E43-4CAE-9BF9-7AE9921B0737}"/>
    <dgm:cxn modelId="{1D8057BB-E1BE-4FA4-A948-49A731D37C1F}" srcId="{0A708135-A629-43D0-B522-45331B05C7BE}" destId="{D9A11D39-1336-48D7-888A-CC0FFD8FB7F5}" srcOrd="3" destOrd="0" parTransId="{2F3DDFB3-1789-42B9-89D7-DECD424C0786}" sibTransId="{8676E131-D7C6-4895-89E2-8D25693D1EFA}"/>
    <dgm:cxn modelId="{E890D9D0-3DCB-46AB-BA2D-DEB452E7F498}" srcId="{057FBD0C-C489-4CD5-8EDC-784EF05CB423}" destId="{C7BC6890-EE7D-4372-9421-9A4D35631D60}" srcOrd="4" destOrd="0" parTransId="{57987763-E3CB-4AA0-8C51-D814B62AE5C4}" sibTransId="{69E0A586-F7CC-4B1B-93BB-7AC893E3AB5D}"/>
    <dgm:cxn modelId="{1C004AD5-FD17-4F2C-87FA-83F1AB8A39E5}" type="presOf" srcId="{6A92810A-EA68-44AA-9F8E-B7BDE140EDC3}" destId="{C2D107B6-CECE-4810-A16C-3B91B354FA38}" srcOrd="0" destOrd="2" presId="urn:microsoft.com/office/officeart/2005/8/layout/process3#2"/>
    <dgm:cxn modelId="{E2550BD6-A7C0-4149-BF71-0E26607575AA}" type="presOf" srcId="{B0113009-0E40-44EA-B6BD-F0AACEDB4C8B}" destId="{B78E4DC3-88D5-4769-938E-10C205721E6B}" srcOrd="0" destOrd="3" presId="urn:microsoft.com/office/officeart/2005/8/layout/process3#2"/>
    <dgm:cxn modelId="{682652D7-682D-4EF7-B5BF-9EFDD605489B}" type="presOf" srcId="{0A708135-A629-43D0-B522-45331B05C7BE}" destId="{7F1A6E72-B650-473A-8C3A-09D1F4B9D800}" srcOrd="1" destOrd="0" presId="urn:microsoft.com/office/officeart/2005/8/layout/process3#2"/>
    <dgm:cxn modelId="{3B7518DA-CE81-45B4-8919-D91CE5CEA518}" type="presOf" srcId="{0A708135-A629-43D0-B522-45331B05C7BE}" destId="{13D2A412-AC19-40DF-A02E-3679BA7EC5DE}" srcOrd="0" destOrd="0" presId="urn:microsoft.com/office/officeart/2005/8/layout/process3#2"/>
    <dgm:cxn modelId="{FE1429DA-9CB4-4027-9E47-779F7399CB2D}" type="presOf" srcId="{C7BC6890-EE7D-4372-9421-9A4D35631D60}" destId="{B78E4DC3-88D5-4769-938E-10C205721E6B}" srcOrd="0" destOrd="4" presId="urn:microsoft.com/office/officeart/2005/8/layout/process3#2"/>
    <dgm:cxn modelId="{D61AE5DE-DF69-44EF-9149-D2FAAA7BB373}" type="presOf" srcId="{D568D8A8-0AF5-4203-BD30-FB3F6B6C766B}" destId="{00059BBA-236D-4C08-A57E-A105EAD00D38}" srcOrd="0" destOrd="2" presId="urn:microsoft.com/office/officeart/2005/8/layout/process3#2"/>
    <dgm:cxn modelId="{E61E05DF-2626-4BAD-8660-3A516B275782}" type="presOf" srcId="{77AE9036-6385-443B-83F7-9F5D316BBA32}" destId="{F9633BDF-2F71-4490-B30B-94BB56C83B8F}" srcOrd="1" destOrd="0" presId="urn:microsoft.com/office/officeart/2005/8/layout/process3#2"/>
    <dgm:cxn modelId="{D7DA58E5-2E26-4AE6-BF62-E404DB266477}" type="presOf" srcId="{E6849674-2AE5-49F0-8B01-D49C909D6A46}" destId="{C2D107B6-CECE-4810-A16C-3B91B354FA38}" srcOrd="0" destOrd="4" presId="urn:microsoft.com/office/officeart/2005/8/layout/process3#2"/>
    <dgm:cxn modelId="{21A39BE7-B040-41E3-8888-C48769ADAE31}" srcId="{64674AD8-9352-422D-923F-22DEFF68FDBA}" destId="{7392ACE6-87C2-4899-B4F5-0BD726D282E5}" srcOrd="6" destOrd="0" parTransId="{44D9EF48-F64E-491A-887E-1406D303E797}" sibTransId="{367ABD84-D576-4570-B132-CCB49E5BDB91}"/>
    <dgm:cxn modelId="{DFBDD8F7-7193-48BC-9BF7-D4F242F2360B}" type="presOf" srcId="{D1F1B458-DB24-4FC9-AF63-FD0B7DE02BA4}" destId="{00059BBA-236D-4C08-A57E-A105EAD00D38}" srcOrd="0" destOrd="3" presId="urn:microsoft.com/office/officeart/2005/8/layout/process3#2"/>
    <dgm:cxn modelId="{CD4AC4E8-D3C4-4ADA-9835-8B9103C149E5}" type="presParOf" srcId="{D121D2D9-E8AA-4551-AD41-ABED69899FEE}" destId="{987A5164-DCAC-4FFE-8447-6F1D30523091}" srcOrd="0" destOrd="0" presId="urn:microsoft.com/office/officeart/2005/8/layout/process3#2"/>
    <dgm:cxn modelId="{32E36972-D70C-404F-8DE0-68266E340E80}" type="presParOf" srcId="{987A5164-DCAC-4FFE-8447-6F1D30523091}" destId="{250E6D26-B700-4077-ADC7-DF2A560AA8A2}" srcOrd="0" destOrd="0" presId="urn:microsoft.com/office/officeart/2005/8/layout/process3#2"/>
    <dgm:cxn modelId="{52A2BF1B-521D-49A3-9B43-4C2B9983F85F}" type="presParOf" srcId="{987A5164-DCAC-4FFE-8447-6F1D30523091}" destId="{03AC96EC-0AD3-445C-B9E1-410992016B5F}" srcOrd="1" destOrd="0" presId="urn:microsoft.com/office/officeart/2005/8/layout/process3#2"/>
    <dgm:cxn modelId="{33FB096E-4B95-4B98-9146-FE3B647685F4}" type="presParOf" srcId="{987A5164-DCAC-4FFE-8447-6F1D30523091}" destId="{B78E4DC3-88D5-4769-938E-10C205721E6B}" srcOrd="2" destOrd="0" presId="urn:microsoft.com/office/officeart/2005/8/layout/process3#2"/>
    <dgm:cxn modelId="{F9304199-D9C3-4B54-ADE6-811F03921B29}" type="presParOf" srcId="{D121D2D9-E8AA-4551-AD41-ABED69899FEE}" destId="{C7EB7BB0-A292-4DD0-88EA-8A0DA8C39296}" srcOrd="1" destOrd="0" presId="urn:microsoft.com/office/officeart/2005/8/layout/process3#2"/>
    <dgm:cxn modelId="{B7D72386-DBF8-445F-BC93-41DE87801B54}" type="presParOf" srcId="{C7EB7BB0-A292-4DD0-88EA-8A0DA8C39296}" destId="{F9633BDF-2F71-4490-B30B-94BB56C83B8F}" srcOrd="0" destOrd="0" presId="urn:microsoft.com/office/officeart/2005/8/layout/process3#2"/>
    <dgm:cxn modelId="{E8823FEC-4E36-475A-93CB-F8CD73606C5A}" type="presParOf" srcId="{D121D2D9-E8AA-4551-AD41-ABED69899FEE}" destId="{C210FE1A-BD6E-4146-B137-153E63F69488}" srcOrd="2" destOrd="0" presId="urn:microsoft.com/office/officeart/2005/8/layout/process3#2"/>
    <dgm:cxn modelId="{5B56EA6F-375A-4CC7-92A4-5BB901CA022C}" type="presParOf" srcId="{C210FE1A-BD6E-4146-B137-153E63F69488}" destId="{D58C5F2E-6CDC-450B-9184-69AF03C5CA8A}" srcOrd="0" destOrd="0" presId="urn:microsoft.com/office/officeart/2005/8/layout/process3#2"/>
    <dgm:cxn modelId="{930E9FBF-4B9F-4AA4-B81A-4D97F69951B6}" type="presParOf" srcId="{C210FE1A-BD6E-4146-B137-153E63F69488}" destId="{C78C29E2-6B6D-422F-AE5C-3723F5712302}" srcOrd="1" destOrd="0" presId="urn:microsoft.com/office/officeart/2005/8/layout/process3#2"/>
    <dgm:cxn modelId="{2F86FB1A-09FC-4A8E-A972-11F2FEA8122C}" type="presParOf" srcId="{C210FE1A-BD6E-4146-B137-153E63F69488}" destId="{00059BBA-236D-4C08-A57E-A105EAD00D38}" srcOrd="2" destOrd="0" presId="urn:microsoft.com/office/officeart/2005/8/layout/process3#2"/>
    <dgm:cxn modelId="{D9A675D0-A7AA-444B-A5F5-19184C791226}" type="presParOf" srcId="{D121D2D9-E8AA-4551-AD41-ABED69899FEE}" destId="{C8796257-8A66-4A74-BAF0-9C034CA0CC8A}" srcOrd="3" destOrd="0" presId="urn:microsoft.com/office/officeart/2005/8/layout/process3#2"/>
    <dgm:cxn modelId="{4FE03AC9-A907-4945-8DDC-60DADCC31A3A}" type="presParOf" srcId="{C8796257-8A66-4A74-BAF0-9C034CA0CC8A}" destId="{9AAE7F4D-8CE4-4D3F-B5FC-F2E4D93E2ECD}" srcOrd="0" destOrd="0" presId="urn:microsoft.com/office/officeart/2005/8/layout/process3#2"/>
    <dgm:cxn modelId="{953F6C65-A147-44F4-85B8-23A9B1CF0372}" type="presParOf" srcId="{D121D2D9-E8AA-4551-AD41-ABED69899FEE}" destId="{59E67EF3-7ACB-4C50-87EE-571C86FE33E4}" srcOrd="4" destOrd="0" presId="urn:microsoft.com/office/officeart/2005/8/layout/process3#2"/>
    <dgm:cxn modelId="{41DC203E-B6C7-4EFC-BC57-19BE2A6154BD}" type="presParOf" srcId="{59E67EF3-7ACB-4C50-87EE-571C86FE33E4}" destId="{13D2A412-AC19-40DF-A02E-3679BA7EC5DE}" srcOrd="0" destOrd="0" presId="urn:microsoft.com/office/officeart/2005/8/layout/process3#2"/>
    <dgm:cxn modelId="{6DC4CE41-FAD7-464C-AA23-87DEA2EB1505}" type="presParOf" srcId="{59E67EF3-7ACB-4C50-87EE-571C86FE33E4}" destId="{7F1A6E72-B650-473A-8C3A-09D1F4B9D800}" srcOrd="1" destOrd="0" presId="urn:microsoft.com/office/officeart/2005/8/layout/process3#2"/>
    <dgm:cxn modelId="{98ECA667-A2E4-46C3-B684-0714D32E79BE}" type="presParOf" srcId="{59E67EF3-7ACB-4C50-87EE-571C86FE33E4}" destId="{C2D107B6-CECE-4810-A16C-3B91B354FA38}" srcOrd="2" destOrd="0" presId="urn:microsoft.com/office/officeart/2005/8/layout/process3#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4FC3ECE-8046-420A-8CEE-D48A7DFD98F8}" type="doc">
      <dgm:prSet loTypeId="urn:microsoft.com/office/officeart/2005/8/layout/hierarchy2#1" loCatId="hierarchy" qsTypeId="urn:microsoft.com/office/officeart/2005/8/quickstyle/simple1#3" qsCatId="simple" csTypeId="urn:microsoft.com/office/officeart/2005/8/colors/accent1_2#1" csCatId="accent1" phldr="1"/>
      <dgm:spPr/>
      <dgm:t>
        <a:bodyPr/>
        <a:lstStyle/>
        <a:p>
          <a:endParaRPr lang="zh-CN" altLang="en-US"/>
        </a:p>
      </dgm:t>
    </dgm:pt>
    <dgm:pt modelId="{AAFC2ECF-3127-426F-A2A8-BB4ED2BFACD0}">
      <dgm:prSet phldrT="[文本]" custT="1"/>
      <dgm:spPr/>
      <dgm:t>
        <a:bodyPr/>
        <a:lstStyle/>
        <a:p>
          <a:r>
            <a:rPr lang="zh-CN" altLang="en-US" sz="1600" dirty="0"/>
            <a:t>量化目标</a:t>
          </a:r>
        </a:p>
      </dgm:t>
    </dgm:pt>
    <dgm:pt modelId="{6CA5B7E6-5205-4D03-8F1F-84EC2D8B54CF}" type="parTrans" cxnId="{B7D4B56D-5FD3-40CB-ACF6-C912066C38E8}">
      <dgm:prSet/>
      <dgm:spPr/>
      <dgm:t>
        <a:bodyPr/>
        <a:lstStyle/>
        <a:p>
          <a:endParaRPr lang="zh-CN" altLang="en-US"/>
        </a:p>
      </dgm:t>
    </dgm:pt>
    <dgm:pt modelId="{D6CC345D-55A2-4007-97F3-6420A1E36254}" type="sibTrans" cxnId="{B7D4B56D-5FD3-40CB-ACF6-C912066C38E8}">
      <dgm:prSet/>
      <dgm:spPr/>
      <dgm:t>
        <a:bodyPr/>
        <a:lstStyle/>
        <a:p>
          <a:endParaRPr lang="zh-CN" altLang="en-US"/>
        </a:p>
      </dgm:t>
    </dgm:pt>
    <dgm:pt modelId="{E592ACB3-2C0B-456D-A468-CEB8F97F45C1}">
      <dgm:prSet phldrT="[文本]" custT="1"/>
      <dgm:spPr/>
      <dgm:t>
        <a:bodyPr/>
        <a:lstStyle/>
        <a:p>
          <a:r>
            <a:rPr lang="zh-CN" altLang="en-US" sz="1600" dirty="0"/>
            <a:t>实现概率分布</a:t>
          </a:r>
        </a:p>
      </dgm:t>
    </dgm:pt>
    <dgm:pt modelId="{2FED1865-2F5F-4813-9CF6-A1D634FE6A6A}" type="parTrans" cxnId="{0F3459C1-E933-4E62-9315-374403BE9F9B}">
      <dgm:prSet/>
      <dgm:spPr/>
      <dgm:t>
        <a:bodyPr/>
        <a:lstStyle/>
        <a:p>
          <a:endParaRPr lang="zh-CN" altLang="en-US"/>
        </a:p>
      </dgm:t>
    </dgm:pt>
    <dgm:pt modelId="{A162AAE6-8ABB-48EC-8749-F7B58F237640}" type="sibTrans" cxnId="{0F3459C1-E933-4E62-9315-374403BE9F9B}">
      <dgm:prSet/>
      <dgm:spPr/>
      <dgm:t>
        <a:bodyPr/>
        <a:lstStyle/>
        <a:p>
          <a:endParaRPr lang="zh-CN" altLang="en-US"/>
        </a:p>
      </dgm:t>
    </dgm:pt>
    <dgm:pt modelId="{FCE2D9EE-169F-470B-BF9A-3A34A5B54E3A}">
      <dgm:prSet phldrT="[文本]" custT="1"/>
      <dgm:spPr/>
      <dgm:t>
        <a:bodyPr/>
        <a:lstStyle/>
        <a:p>
          <a:r>
            <a:rPr lang="zh-CN" altLang="en-US" sz="1600" dirty="0"/>
            <a:t>交易标的</a:t>
          </a:r>
        </a:p>
      </dgm:t>
    </dgm:pt>
    <dgm:pt modelId="{EEDE4E76-5D74-410E-935F-D4EB43596536}" type="parTrans" cxnId="{38DFC572-364D-4748-9BB5-0C4EE2DEC902}">
      <dgm:prSet/>
      <dgm:spPr/>
      <dgm:t>
        <a:bodyPr/>
        <a:lstStyle/>
        <a:p>
          <a:endParaRPr lang="zh-CN" altLang="en-US"/>
        </a:p>
      </dgm:t>
    </dgm:pt>
    <dgm:pt modelId="{6ACC7065-8937-4DBD-978C-1EA4FECB153A}" type="sibTrans" cxnId="{38DFC572-364D-4748-9BB5-0C4EE2DEC902}">
      <dgm:prSet/>
      <dgm:spPr/>
      <dgm:t>
        <a:bodyPr/>
        <a:lstStyle/>
        <a:p>
          <a:endParaRPr lang="zh-CN" altLang="en-US"/>
        </a:p>
      </dgm:t>
    </dgm:pt>
    <dgm:pt modelId="{1B6430E2-3B21-4F84-A860-12D879F98758}">
      <dgm:prSet phldrT="[文本]" custT="1"/>
      <dgm:spPr/>
      <dgm:t>
        <a:bodyPr/>
        <a:lstStyle/>
        <a:p>
          <a:r>
            <a:rPr lang="zh-CN" altLang="en-US" sz="1600" dirty="0"/>
            <a:t>策略类型</a:t>
          </a:r>
        </a:p>
      </dgm:t>
    </dgm:pt>
    <dgm:pt modelId="{A9E64C80-1B9D-4452-87EA-2C5AEB30D710}" type="parTrans" cxnId="{74F979F6-1B2E-4588-AC65-87D36D360EE7}">
      <dgm:prSet/>
      <dgm:spPr/>
      <dgm:t>
        <a:bodyPr/>
        <a:lstStyle/>
        <a:p>
          <a:endParaRPr lang="zh-CN" altLang="en-US"/>
        </a:p>
      </dgm:t>
    </dgm:pt>
    <dgm:pt modelId="{2C67116F-D8DA-4FEF-BA90-43AFF5413EC3}" type="sibTrans" cxnId="{74F979F6-1B2E-4588-AC65-87D36D360EE7}">
      <dgm:prSet/>
      <dgm:spPr/>
      <dgm:t>
        <a:bodyPr/>
        <a:lstStyle/>
        <a:p>
          <a:endParaRPr lang="zh-CN" altLang="en-US"/>
        </a:p>
      </dgm:t>
    </dgm:pt>
    <dgm:pt modelId="{D9960D69-FE43-4156-BA98-3DCA77797FAE}">
      <dgm:prSet phldrT="[文本]" custT="1"/>
      <dgm:spPr/>
      <dgm:t>
        <a:bodyPr/>
        <a:lstStyle/>
        <a:p>
          <a:r>
            <a:rPr lang="zh-CN" altLang="en-US" sz="1600" dirty="0"/>
            <a:t>计算与控制风险</a:t>
          </a:r>
        </a:p>
      </dgm:t>
    </dgm:pt>
    <dgm:pt modelId="{7655334B-7C86-4ABD-BB32-2778A02604EE}" type="parTrans" cxnId="{CCC9BB91-DB8F-4AE5-BA77-2DF90EFAA47E}">
      <dgm:prSet/>
      <dgm:spPr/>
      <dgm:t>
        <a:bodyPr/>
        <a:lstStyle/>
        <a:p>
          <a:endParaRPr lang="zh-CN" altLang="en-US"/>
        </a:p>
      </dgm:t>
    </dgm:pt>
    <dgm:pt modelId="{E28A1581-ECB4-4495-9A4E-FCD501776AAA}" type="sibTrans" cxnId="{CCC9BB91-DB8F-4AE5-BA77-2DF90EFAA47E}">
      <dgm:prSet/>
      <dgm:spPr/>
      <dgm:t>
        <a:bodyPr/>
        <a:lstStyle/>
        <a:p>
          <a:endParaRPr lang="zh-CN" altLang="en-US"/>
        </a:p>
      </dgm:t>
    </dgm:pt>
    <dgm:pt modelId="{54B1476F-ECAA-411B-B9A6-94FA9B08F7BE}">
      <dgm:prSet phldrT="[文本]" custT="1"/>
      <dgm:spPr/>
      <dgm:t>
        <a:bodyPr/>
        <a:lstStyle/>
        <a:p>
          <a:r>
            <a:rPr lang="zh-CN" altLang="en-US" sz="1600" dirty="0"/>
            <a:t>低相关性</a:t>
          </a:r>
        </a:p>
      </dgm:t>
    </dgm:pt>
    <dgm:pt modelId="{35028BB1-3C98-4460-8BCB-B300519B765D}" type="parTrans" cxnId="{39090E09-A199-48B2-B09C-3930E76E9FF7}">
      <dgm:prSet/>
      <dgm:spPr/>
      <dgm:t>
        <a:bodyPr/>
        <a:lstStyle/>
        <a:p>
          <a:endParaRPr lang="zh-CN" altLang="en-US"/>
        </a:p>
      </dgm:t>
    </dgm:pt>
    <dgm:pt modelId="{D9452358-39E4-45CD-B126-C7BFEAC947EC}" type="sibTrans" cxnId="{39090E09-A199-48B2-B09C-3930E76E9FF7}">
      <dgm:prSet/>
      <dgm:spPr/>
      <dgm:t>
        <a:bodyPr/>
        <a:lstStyle/>
        <a:p>
          <a:endParaRPr lang="zh-CN" altLang="en-US"/>
        </a:p>
      </dgm:t>
    </dgm:pt>
    <dgm:pt modelId="{5C000BE4-B658-4300-8536-F60BE9C9E525}">
      <dgm:prSet custT="1"/>
      <dgm:spPr/>
      <dgm:t>
        <a:bodyPr/>
        <a:lstStyle/>
        <a:p>
          <a:r>
            <a:rPr lang="zh-CN" altLang="en-US" sz="1600" dirty="0"/>
            <a:t>时间周期</a:t>
          </a:r>
        </a:p>
      </dgm:t>
    </dgm:pt>
    <dgm:pt modelId="{E2FAFEA8-4C9B-4B83-AAB4-21CC4A4C441A}" type="parTrans" cxnId="{D8DC04F6-D093-443D-8CBA-F08CDA3EB9B6}">
      <dgm:prSet/>
      <dgm:spPr/>
      <dgm:t>
        <a:bodyPr/>
        <a:lstStyle/>
        <a:p>
          <a:endParaRPr lang="zh-CN" altLang="en-US"/>
        </a:p>
      </dgm:t>
    </dgm:pt>
    <dgm:pt modelId="{908183E2-8D8E-432C-AE87-235E3A252A0C}" type="sibTrans" cxnId="{D8DC04F6-D093-443D-8CBA-F08CDA3EB9B6}">
      <dgm:prSet/>
      <dgm:spPr/>
      <dgm:t>
        <a:bodyPr/>
        <a:lstStyle/>
        <a:p>
          <a:endParaRPr lang="zh-CN" altLang="en-US"/>
        </a:p>
      </dgm:t>
    </dgm:pt>
    <dgm:pt modelId="{D7AB3A64-DF83-4D88-B543-B03166935C1A}">
      <dgm:prSet custT="1"/>
      <dgm:spPr/>
      <dgm:t>
        <a:bodyPr/>
        <a:lstStyle/>
        <a:p>
          <a:r>
            <a:rPr lang="zh-CN" altLang="en-US" sz="1600" dirty="0"/>
            <a:t>组合波动性</a:t>
          </a:r>
        </a:p>
      </dgm:t>
    </dgm:pt>
    <dgm:pt modelId="{5C8E21A1-A93D-4E11-961C-35F4EA03043C}" type="parTrans" cxnId="{ECD90146-07AA-4D20-AEFD-E798631887CD}">
      <dgm:prSet/>
      <dgm:spPr/>
      <dgm:t>
        <a:bodyPr/>
        <a:lstStyle/>
        <a:p>
          <a:endParaRPr lang="zh-CN" altLang="en-US"/>
        </a:p>
      </dgm:t>
    </dgm:pt>
    <dgm:pt modelId="{28493C2A-FA07-4E47-B85C-3B1DB234852D}" type="sibTrans" cxnId="{ECD90146-07AA-4D20-AEFD-E798631887CD}">
      <dgm:prSet/>
      <dgm:spPr/>
      <dgm:t>
        <a:bodyPr/>
        <a:lstStyle/>
        <a:p>
          <a:endParaRPr lang="zh-CN" altLang="en-US"/>
        </a:p>
      </dgm:t>
    </dgm:pt>
    <dgm:pt modelId="{B3076CC7-2A0D-44EC-A4EC-92D8945496E4}">
      <dgm:prSet custT="1"/>
      <dgm:spPr/>
      <dgm:t>
        <a:bodyPr/>
        <a:lstStyle/>
        <a:p>
          <a:r>
            <a:rPr lang="zh-CN" altLang="en-US" sz="1600" dirty="0"/>
            <a:t>期权对冲</a:t>
          </a:r>
        </a:p>
      </dgm:t>
    </dgm:pt>
    <dgm:pt modelId="{878A2FAF-AE06-4E7F-997E-1997AB535A7B}" type="parTrans" cxnId="{47758D2B-31E7-4B24-A558-F78CCBA25D86}">
      <dgm:prSet/>
      <dgm:spPr/>
      <dgm:t>
        <a:bodyPr/>
        <a:lstStyle/>
        <a:p>
          <a:endParaRPr lang="zh-CN" altLang="en-US"/>
        </a:p>
      </dgm:t>
    </dgm:pt>
    <dgm:pt modelId="{CACDE4DB-48A5-4CC6-A622-BD2403AE137B}" type="sibTrans" cxnId="{47758D2B-31E7-4B24-A558-F78CCBA25D86}">
      <dgm:prSet/>
      <dgm:spPr/>
      <dgm:t>
        <a:bodyPr/>
        <a:lstStyle/>
        <a:p>
          <a:endParaRPr lang="zh-CN" altLang="en-US"/>
        </a:p>
      </dgm:t>
    </dgm:pt>
    <dgm:pt modelId="{E6502E67-D2AB-45AE-BC46-748D0924DD2E}" type="pres">
      <dgm:prSet presAssocID="{24FC3ECE-8046-420A-8CEE-D48A7DFD98F8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5201E11D-05A7-4852-B2FF-2074F7F2D12F}" type="pres">
      <dgm:prSet presAssocID="{AAFC2ECF-3127-426F-A2A8-BB4ED2BFACD0}" presName="root1" presStyleCnt="0"/>
      <dgm:spPr/>
    </dgm:pt>
    <dgm:pt modelId="{3F65FB19-1649-4F8B-9645-CC7BD8681340}" type="pres">
      <dgm:prSet presAssocID="{AAFC2ECF-3127-426F-A2A8-BB4ED2BFACD0}" presName="LevelOneTextNode" presStyleLbl="node0" presStyleIdx="0" presStyleCnt="1">
        <dgm:presLayoutVars>
          <dgm:chPref val="3"/>
        </dgm:presLayoutVars>
      </dgm:prSet>
      <dgm:spPr/>
    </dgm:pt>
    <dgm:pt modelId="{AC53E60E-9389-43E7-8DB3-10D474F42428}" type="pres">
      <dgm:prSet presAssocID="{AAFC2ECF-3127-426F-A2A8-BB4ED2BFACD0}" presName="level2hierChild" presStyleCnt="0"/>
      <dgm:spPr/>
    </dgm:pt>
    <dgm:pt modelId="{437B5688-2C82-4CBC-BCB9-624A53BFEF0F}" type="pres">
      <dgm:prSet presAssocID="{2FED1865-2F5F-4813-9CF6-A1D634FE6A6A}" presName="conn2-1" presStyleLbl="parChTrans1D2" presStyleIdx="0" presStyleCnt="2"/>
      <dgm:spPr/>
    </dgm:pt>
    <dgm:pt modelId="{0783257D-1810-4F98-8A08-41D5481FF9D2}" type="pres">
      <dgm:prSet presAssocID="{2FED1865-2F5F-4813-9CF6-A1D634FE6A6A}" presName="connTx" presStyleLbl="parChTrans1D2" presStyleIdx="0" presStyleCnt="2"/>
      <dgm:spPr/>
    </dgm:pt>
    <dgm:pt modelId="{25C1E009-0428-4061-8444-5F751D89EA87}" type="pres">
      <dgm:prSet presAssocID="{E592ACB3-2C0B-456D-A468-CEB8F97F45C1}" presName="root2" presStyleCnt="0"/>
      <dgm:spPr/>
    </dgm:pt>
    <dgm:pt modelId="{9EECD25D-CB4E-4EF8-8322-856AD28761F8}" type="pres">
      <dgm:prSet presAssocID="{E592ACB3-2C0B-456D-A468-CEB8F97F45C1}" presName="LevelTwoTextNode" presStyleLbl="node2" presStyleIdx="0" presStyleCnt="2">
        <dgm:presLayoutVars>
          <dgm:chPref val="3"/>
        </dgm:presLayoutVars>
      </dgm:prSet>
      <dgm:spPr/>
    </dgm:pt>
    <dgm:pt modelId="{89B167BF-57A2-4146-9DB8-1B4A1AA87F8E}" type="pres">
      <dgm:prSet presAssocID="{E592ACB3-2C0B-456D-A468-CEB8F97F45C1}" presName="level3hierChild" presStyleCnt="0"/>
      <dgm:spPr/>
    </dgm:pt>
    <dgm:pt modelId="{CD25BBB4-C1BF-4023-BC0B-AE6B8764702B}" type="pres">
      <dgm:prSet presAssocID="{EEDE4E76-5D74-410E-935F-D4EB43596536}" presName="conn2-1" presStyleLbl="parChTrans1D3" presStyleIdx="0" presStyleCnt="6"/>
      <dgm:spPr/>
    </dgm:pt>
    <dgm:pt modelId="{1F7CB528-7868-4419-9380-1AFE606F0BEA}" type="pres">
      <dgm:prSet presAssocID="{EEDE4E76-5D74-410E-935F-D4EB43596536}" presName="connTx" presStyleLbl="parChTrans1D3" presStyleIdx="0" presStyleCnt="6"/>
      <dgm:spPr/>
    </dgm:pt>
    <dgm:pt modelId="{5E9F26CA-EDA3-4D65-896F-72EE2C838199}" type="pres">
      <dgm:prSet presAssocID="{FCE2D9EE-169F-470B-BF9A-3A34A5B54E3A}" presName="root2" presStyleCnt="0"/>
      <dgm:spPr/>
    </dgm:pt>
    <dgm:pt modelId="{41B21319-0FF5-4F81-B749-70F095523E2D}" type="pres">
      <dgm:prSet presAssocID="{FCE2D9EE-169F-470B-BF9A-3A34A5B54E3A}" presName="LevelTwoTextNode" presStyleLbl="node3" presStyleIdx="0" presStyleCnt="6">
        <dgm:presLayoutVars>
          <dgm:chPref val="3"/>
        </dgm:presLayoutVars>
      </dgm:prSet>
      <dgm:spPr/>
    </dgm:pt>
    <dgm:pt modelId="{81389ABF-F8AD-4C1A-A466-233D1CF176DD}" type="pres">
      <dgm:prSet presAssocID="{FCE2D9EE-169F-470B-BF9A-3A34A5B54E3A}" presName="level3hierChild" presStyleCnt="0"/>
      <dgm:spPr/>
    </dgm:pt>
    <dgm:pt modelId="{DE8F5FC9-B272-41A4-A1D7-C053F8A829AC}" type="pres">
      <dgm:prSet presAssocID="{A9E64C80-1B9D-4452-87EA-2C5AEB30D710}" presName="conn2-1" presStyleLbl="parChTrans1D3" presStyleIdx="1" presStyleCnt="6"/>
      <dgm:spPr/>
    </dgm:pt>
    <dgm:pt modelId="{B89190DF-E0FB-4B5A-9AF3-03D7993C2A2B}" type="pres">
      <dgm:prSet presAssocID="{A9E64C80-1B9D-4452-87EA-2C5AEB30D710}" presName="connTx" presStyleLbl="parChTrans1D3" presStyleIdx="1" presStyleCnt="6"/>
      <dgm:spPr/>
    </dgm:pt>
    <dgm:pt modelId="{14F5DADF-18FB-460B-A5E2-E7E19D4446FE}" type="pres">
      <dgm:prSet presAssocID="{1B6430E2-3B21-4F84-A860-12D879F98758}" presName="root2" presStyleCnt="0"/>
      <dgm:spPr/>
    </dgm:pt>
    <dgm:pt modelId="{E720B532-2F67-49B1-8263-E10532C16E6B}" type="pres">
      <dgm:prSet presAssocID="{1B6430E2-3B21-4F84-A860-12D879F98758}" presName="LevelTwoTextNode" presStyleLbl="node3" presStyleIdx="1" presStyleCnt="6">
        <dgm:presLayoutVars>
          <dgm:chPref val="3"/>
        </dgm:presLayoutVars>
      </dgm:prSet>
      <dgm:spPr/>
    </dgm:pt>
    <dgm:pt modelId="{709E77BF-80D7-4092-AE63-C140B49CE890}" type="pres">
      <dgm:prSet presAssocID="{1B6430E2-3B21-4F84-A860-12D879F98758}" presName="level3hierChild" presStyleCnt="0"/>
      <dgm:spPr/>
    </dgm:pt>
    <dgm:pt modelId="{028F381A-E11C-4254-AB61-037D106FD95F}" type="pres">
      <dgm:prSet presAssocID="{E2FAFEA8-4C9B-4B83-AAB4-21CC4A4C441A}" presName="conn2-1" presStyleLbl="parChTrans1D3" presStyleIdx="2" presStyleCnt="6"/>
      <dgm:spPr/>
    </dgm:pt>
    <dgm:pt modelId="{6631BC37-7020-471C-B772-598123D36A04}" type="pres">
      <dgm:prSet presAssocID="{E2FAFEA8-4C9B-4B83-AAB4-21CC4A4C441A}" presName="connTx" presStyleLbl="parChTrans1D3" presStyleIdx="2" presStyleCnt="6"/>
      <dgm:spPr/>
    </dgm:pt>
    <dgm:pt modelId="{F68F1617-B8F3-4D4A-AF4E-C31FA0870F35}" type="pres">
      <dgm:prSet presAssocID="{5C000BE4-B658-4300-8536-F60BE9C9E525}" presName="root2" presStyleCnt="0"/>
      <dgm:spPr/>
    </dgm:pt>
    <dgm:pt modelId="{C5FF5180-433C-4B06-BF20-1BE66BE0F5D2}" type="pres">
      <dgm:prSet presAssocID="{5C000BE4-B658-4300-8536-F60BE9C9E525}" presName="LevelTwoTextNode" presStyleLbl="node3" presStyleIdx="2" presStyleCnt="6">
        <dgm:presLayoutVars>
          <dgm:chPref val="3"/>
        </dgm:presLayoutVars>
      </dgm:prSet>
      <dgm:spPr/>
    </dgm:pt>
    <dgm:pt modelId="{7C1A66C8-F4D3-4B4F-83D9-B555EA36932D}" type="pres">
      <dgm:prSet presAssocID="{5C000BE4-B658-4300-8536-F60BE9C9E525}" presName="level3hierChild" presStyleCnt="0"/>
      <dgm:spPr/>
    </dgm:pt>
    <dgm:pt modelId="{8CA98809-2EA6-4A3F-BD81-1067B1E36CE6}" type="pres">
      <dgm:prSet presAssocID="{7655334B-7C86-4ABD-BB32-2778A02604EE}" presName="conn2-1" presStyleLbl="parChTrans1D2" presStyleIdx="1" presStyleCnt="2"/>
      <dgm:spPr/>
    </dgm:pt>
    <dgm:pt modelId="{9DDEC0F9-CACE-49B2-97D1-2A4141B97D79}" type="pres">
      <dgm:prSet presAssocID="{7655334B-7C86-4ABD-BB32-2778A02604EE}" presName="connTx" presStyleLbl="parChTrans1D2" presStyleIdx="1" presStyleCnt="2"/>
      <dgm:spPr/>
    </dgm:pt>
    <dgm:pt modelId="{3B3F3D77-4C49-4C11-A422-990026519C2E}" type="pres">
      <dgm:prSet presAssocID="{D9960D69-FE43-4156-BA98-3DCA77797FAE}" presName="root2" presStyleCnt="0"/>
      <dgm:spPr/>
    </dgm:pt>
    <dgm:pt modelId="{D046227E-DE20-4234-A5B5-ABB7ABB5922C}" type="pres">
      <dgm:prSet presAssocID="{D9960D69-FE43-4156-BA98-3DCA77797FAE}" presName="LevelTwoTextNode" presStyleLbl="node2" presStyleIdx="1" presStyleCnt="2">
        <dgm:presLayoutVars>
          <dgm:chPref val="3"/>
        </dgm:presLayoutVars>
      </dgm:prSet>
      <dgm:spPr/>
    </dgm:pt>
    <dgm:pt modelId="{95657D66-3EEF-49B7-9A82-88AEFE5B6C5D}" type="pres">
      <dgm:prSet presAssocID="{D9960D69-FE43-4156-BA98-3DCA77797FAE}" presName="level3hierChild" presStyleCnt="0"/>
      <dgm:spPr/>
    </dgm:pt>
    <dgm:pt modelId="{81FE2F9F-A382-465C-90E0-7F84FF9C7B7A}" type="pres">
      <dgm:prSet presAssocID="{35028BB1-3C98-4460-8BCB-B300519B765D}" presName="conn2-1" presStyleLbl="parChTrans1D3" presStyleIdx="3" presStyleCnt="6"/>
      <dgm:spPr/>
    </dgm:pt>
    <dgm:pt modelId="{0DCE0B0E-061E-4937-9CBF-10D52CB6BD25}" type="pres">
      <dgm:prSet presAssocID="{35028BB1-3C98-4460-8BCB-B300519B765D}" presName="connTx" presStyleLbl="parChTrans1D3" presStyleIdx="3" presStyleCnt="6"/>
      <dgm:spPr/>
    </dgm:pt>
    <dgm:pt modelId="{F2961C87-77E0-4179-B209-C09D1C98E95A}" type="pres">
      <dgm:prSet presAssocID="{54B1476F-ECAA-411B-B9A6-94FA9B08F7BE}" presName="root2" presStyleCnt="0"/>
      <dgm:spPr/>
    </dgm:pt>
    <dgm:pt modelId="{ED4C2B69-F17B-4BDE-A091-208D132F5FC7}" type="pres">
      <dgm:prSet presAssocID="{54B1476F-ECAA-411B-B9A6-94FA9B08F7BE}" presName="LevelTwoTextNode" presStyleLbl="node3" presStyleIdx="3" presStyleCnt="6">
        <dgm:presLayoutVars>
          <dgm:chPref val="3"/>
        </dgm:presLayoutVars>
      </dgm:prSet>
      <dgm:spPr/>
    </dgm:pt>
    <dgm:pt modelId="{A6031CAA-5B0B-49EF-8ED8-6D39AA27F313}" type="pres">
      <dgm:prSet presAssocID="{54B1476F-ECAA-411B-B9A6-94FA9B08F7BE}" presName="level3hierChild" presStyleCnt="0"/>
      <dgm:spPr/>
    </dgm:pt>
    <dgm:pt modelId="{DB9530D9-4A30-4541-B632-2FD7E32ECD9C}" type="pres">
      <dgm:prSet presAssocID="{5C8E21A1-A93D-4E11-961C-35F4EA03043C}" presName="conn2-1" presStyleLbl="parChTrans1D3" presStyleIdx="4" presStyleCnt="6"/>
      <dgm:spPr/>
    </dgm:pt>
    <dgm:pt modelId="{C4EAF4B5-99B9-4ADD-ACE5-F34417C5EB57}" type="pres">
      <dgm:prSet presAssocID="{5C8E21A1-A93D-4E11-961C-35F4EA03043C}" presName="connTx" presStyleLbl="parChTrans1D3" presStyleIdx="4" presStyleCnt="6"/>
      <dgm:spPr/>
    </dgm:pt>
    <dgm:pt modelId="{CE21403F-F50B-4F5A-9BFC-F8BEFCA5FA02}" type="pres">
      <dgm:prSet presAssocID="{D7AB3A64-DF83-4D88-B543-B03166935C1A}" presName="root2" presStyleCnt="0"/>
      <dgm:spPr/>
    </dgm:pt>
    <dgm:pt modelId="{ED43E702-13C9-45C1-AFC9-1047ECDA9D0D}" type="pres">
      <dgm:prSet presAssocID="{D7AB3A64-DF83-4D88-B543-B03166935C1A}" presName="LevelTwoTextNode" presStyleLbl="node3" presStyleIdx="4" presStyleCnt="6">
        <dgm:presLayoutVars>
          <dgm:chPref val="3"/>
        </dgm:presLayoutVars>
      </dgm:prSet>
      <dgm:spPr/>
    </dgm:pt>
    <dgm:pt modelId="{D6148514-2E24-478F-8662-04F46D660AAB}" type="pres">
      <dgm:prSet presAssocID="{D7AB3A64-DF83-4D88-B543-B03166935C1A}" presName="level3hierChild" presStyleCnt="0"/>
      <dgm:spPr/>
    </dgm:pt>
    <dgm:pt modelId="{DA518256-9064-4A6E-8327-2726BE0BA071}" type="pres">
      <dgm:prSet presAssocID="{878A2FAF-AE06-4E7F-997E-1997AB535A7B}" presName="conn2-1" presStyleLbl="parChTrans1D3" presStyleIdx="5" presStyleCnt="6"/>
      <dgm:spPr/>
    </dgm:pt>
    <dgm:pt modelId="{86C0CEFE-F9EA-4F64-BF1A-24F01F474AFD}" type="pres">
      <dgm:prSet presAssocID="{878A2FAF-AE06-4E7F-997E-1997AB535A7B}" presName="connTx" presStyleLbl="parChTrans1D3" presStyleIdx="5" presStyleCnt="6"/>
      <dgm:spPr/>
    </dgm:pt>
    <dgm:pt modelId="{B5D06B03-DD20-4CBC-A033-9D3636FF3BAC}" type="pres">
      <dgm:prSet presAssocID="{B3076CC7-2A0D-44EC-A4EC-92D8945496E4}" presName="root2" presStyleCnt="0"/>
      <dgm:spPr/>
    </dgm:pt>
    <dgm:pt modelId="{78EC2E5A-D876-4EDE-B0EE-36CDE9D28BF2}" type="pres">
      <dgm:prSet presAssocID="{B3076CC7-2A0D-44EC-A4EC-92D8945496E4}" presName="LevelTwoTextNode" presStyleLbl="node3" presStyleIdx="5" presStyleCnt="6">
        <dgm:presLayoutVars>
          <dgm:chPref val="3"/>
        </dgm:presLayoutVars>
      </dgm:prSet>
      <dgm:spPr/>
    </dgm:pt>
    <dgm:pt modelId="{0CF9240B-2408-4C34-A1F0-477F64533EDC}" type="pres">
      <dgm:prSet presAssocID="{B3076CC7-2A0D-44EC-A4EC-92D8945496E4}" presName="level3hierChild" presStyleCnt="0"/>
      <dgm:spPr/>
    </dgm:pt>
  </dgm:ptLst>
  <dgm:cxnLst>
    <dgm:cxn modelId="{39090E09-A199-48B2-B09C-3930E76E9FF7}" srcId="{D9960D69-FE43-4156-BA98-3DCA77797FAE}" destId="{54B1476F-ECAA-411B-B9A6-94FA9B08F7BE}" srcOrd="0" destOrd="0" parTransId="{35028BB1-3C98-4460-8BCB-B300519B765D}" sibTransId="{D9452358-39E4-45CD-B126-C7BFEAC947EC}"/>
    <dgm:cxn modelId="{5C564515-BAD6-4583-A711-D57971CC8C0C}" type="presOf" srcId="{FCE2D9EE-169F-470B-BF9A-3A34A5B54E3A}" destId="{41B21319-0FF5-4F81-B749-70F095523E2D}" srcOrd="0" destOrd="0" presId="urn:microsoft.com/office/officeart/2005/8/layout/hierarchy2#1"/>
    <dgm:cxn modelId="{43138023-B2AE-406E-8165-42F0EAB4BFCC}" type="presOf" srcId="{2FED1865-2F5F-4813-9CF6-A1D634FE6A6A}" destId="{0783257D-1810-4F98-8A08-41D5481FF9D2}" srcOrd="1" destOrd="0" presId="urn:microsoft.com/office/officeart/2005/8/layout/hierarchy2#1"/>
    <dgm:cxn modelId="{47758D2B-31E7-4B24-A558-F78CCBA25D86}" srcId="{D9960D69-FE43-4156-BA98-3DCA77797FAE}" destId="{B3076CC7-2A0D-44EC-A4EC-92D8945496E4}" srcOrd="2" destOrd="0" parTransId="{878A2FAF-AE06-4E7F-997E-1997AB535A7B}" sibTransId="{CACDE4DB-48A5-4CC6-A622-BD2403AE137B}"/>
    <dgm:cxn modelId="{0DF5282F-00CF-49C7-870C-3FBDF48E53A1}" type="presOf" srcId="{35028BB1-3C98-4460-8BCB-B300519B765D}" destId="{81FE2F9F-A382-465C-90E0-7F84FF9C7B7A}" srcOrd="0" destOrd="0" presId="urn:microsoft.com/office/officeart/2005/8/layout/hierarchy2#1"/>
    <dgm:cxn modelId="{99ECD43C-49B8-4978-9318-84B206363BE9}" type="presOf" srcId="{EEDE4E76-5D74-410E-935F-D4EB43596536}" destId="{1F7CB528-7868-4419-9380-1AFE606F0BEA}" srcOrd="1" destOrd="0" presId="urn:microsoft.com/office/officeart/2005/8/layout/hierarchy2#1"/>
    <dgm:cxn modelId="{44573841-D929-4E62-8A5D-722617F73FFD}" type="presOf" srcId="{878A2FAF-AE06-4E7F-997E-1997AB535A7B}" destId="{86C0CEFE-F9EA-4F64-BF1A-24F01F474AFD}" srcOrd="1" destOrd="0" presId="urn:microsoft.com/office/officeart/2005/8/layout/hierarchy2#1"/>
    <dgm:cxn modelId="{D3A2BE44-941B-440B-8E85-8C530F3EC5E1}" type="presOf" srcId="{A9E64C80-1B9D-4452-87EA-2C5AEB30D710}" destId="{B89190DF-E0FB-4B5A-9AF3-03D7993C2A2B}" srcOrd="1" destOrd="0" presId="urn:microsoft.com/office/officeart/2005/8/layout/hierarchy2#1"/>
    <dgm:cxn modelId="{ECD90146-07AA-4D20-AEFD-E798631887CD}" srcId="{D9960D69-FE43-4156-BA98-3DCA77797FAE}" destId="{D7AB3A64-DF83-4D88-B543-B03166935C1A}" srcOrd="1" destOrd="0" parTransId="{5C8E21A1-A93D-4E11-961C-35F4EA03043C}" sibTransId="{28493C2A-FA07-4E47-B85C-3B1DB234852D}"/>
    <dgm:cxn modelId="{B7D4B56D-5FD3-40CB-ACF6-C912066C38E8}" srcId="{24FC3ECE-8046-420A-8CEE-D48A7DFD98F8}" destId="{AAFC2ECF-3127-426F-A2A8-BB4ED2BFACD0}" srcOrd="0" destOrd="0" parTransId="{6CA5B7E6-5205-4D03-8F1F-84EC2D8B54CF}" sibTransId="{D6CC345D-55A2-4007-97F3-6420A1E36254}"/>
    <dgm:cxn modelId="{199FD451-2A1F-4B01-8342-0DAEC266F6D1}" type="presOf" srcId="{D9960D69-FE43-4156-BA98-3DCA77797FAE}" destId="{D046227E-DE20-4234-A5B5-ABB7ABB5922C}" srcOrd="0" destOrd="0" presId="urn:microsoft.com/office/officeart/2005/8/layout/hierarchy2#1"/>
    <dgm:cxn modelId="{A5C36752-5E15-4ECD-8037-8A04E600A108}" type="presOf" srcId="{D7AB3A64-DF83-4D88-B543-B03166935C1A}" destId="{ED43E702-13C9-45C1-AFC9-1047ECDA9D0D}" srcOrd="0" destOrd="0" presId="urn:microsoft.com/office/officeart/2005/8/layout/hierarchy2#1"/>
    <dgm:cxn modelId="{38DFC572-364D-4748-9BB5-0C4EE2DEC902}" srcId="{E592ACB3-2C0B-456D-A468-CEB8F97F45C1}" destId="{FCE2D9EE-169F-470B-BF9A-3A34A5B54E3A}" srcOrd="0" destOrd="0" parTransId="{EEDE4E76-5D74-410E-935F-D4EB43596536}" sibTransId="{6ACC7065-8937-4DBD-978C-1EA4FECB153A}"/>
    <dgm:cxn modelId="{4480A573-F0AC-4F07-8C9B-823F4A10A7B6}" type="presOf" srcId="{5C8E21A1-A93D-4E11-961C-35F4EA03043C}" destId="{DB9530D9-4A30-4541-B632-2FD7E32ECD9C}" srcOrd="0" destOrd="0" presId="urn:microsoft.com/office/officeart/2005/8/layout/hierarchy2#1"/>
    <dgm:cxn modelId="{1896EE55-EBFA-48C6-826E-D86F072D9F54}" type="presOf" srcId="{5C000BE4-B658-4300-8536-F60BE9C9E525}" destId="{C5FF5180-433C-4B06-BF20-1BE66BE0F5D2}" srcOrd="0" destOrd="0" presId="urn:microsoft.com/office/officeart/2005/8/layout/hierarchy2#1"/>
    <dgm:cxn modelId="{34F99A57-C361-485E-B3BF-EF988F5B1EC8}" type="presOf" srcId="{878A2FAF-AE06-4E7F-997E-1997AB535A7B}" destId="{DA518256-9064-4A6E-8327-2726BE0BA071}" srcOrd="0" destOrd="0" presId="urn:microsoft.com/office/officeart/2005/8/layout/hierarchy2#1"/>
    <dgm:cxn modelId="{6004767A-AD9D-453A-BF79-B2F0CFED1351}" type="presOf" srcId="{AAFC2ECF-3127-426F-A2A8-BB4ED2BFACD0}" destId="{3F65FB19-1649-4F8B-9645-CC7BD8681340}" srcOrd="0" destOrd="0" presId="urn:microsoft.com/office/officeart/2005/8/layout/hierarchy2#1"/>
    <dgm:cxn modelId="{16D4277B-2BB5-4145-ACA3-09783B18142D}" type="presOf" srcId="{1B6430E2-3B21-4F84-A860-12D879F98758}" destId="{E720B532-2F67-49B1-8263-E10532C16E6B}" srcOrd="0" destOrd="0" presId="urn:microsoft.com/office/officeart/2005/8/layout/hierarchy2#1"/>
    <dgm:cxn modelId="{402C5C83-DFB4-4286-B6B4-F821AF70EE49}" type="presOf" srcId="{2FED1865-2F5F-4813-9CF6-A1D634FE6A6A}" destId="{437B5688-2C82-4CBC-BCB9-624A53BFEF0F}" srcOrd="0" destOrd="0" presId="urn:microsoft.com/office/officeart/2005/8/layout/hierarchy2#1"/>
    <dgm:cxn modelId="{CCC9BB91-DB8F-4AE5-BA77-2DF90EFAA47E}" srcId="{AAFC2ECF-3127-426F-A2A8-BB4ED2BFACD0}" destId="{D9960D69-FE43-4156-BA98-3DCA77797FAE}" srcOrd="1" destOrd="0" parTransId="{7655334B-7C86-4ABD-BB32-2778A02604EE}" sibTransId="{E28A1581-ECB4-4495-9A4E-FCD501776AAA}"/>
    <dgm:cxn modelId="{D0A556A9-5B79-4FD1-A4DC-D9136E272C6E}" type="presOf" srcId="{EEDE4E76-5D74-410E-935F-D4EB43596536}" destId="{CD25BBB4-C1BF-4023-BC0B-AE6B8764702B}" srcOrd="0" destOrd="0" presId="urn:microsoft.com/office/officeart/2005/8/layout/hierarchy2#1"/>
    <dgm:cxn modelId="{FEE5DEA9-2F23-44D2-8FA5-70D7DD0B7F89}" type="presOf" srcId="{A9E64C80-1B9D-4452-87EA-2C5AEB30D710}" destId="{DE8F5FC9-B272-41A4-A1D7-C053F8A829AC}" srcOrd="0" destOrd="0" presId="urn:microsoft.com/office/officeart/2005/8/layout/hierarchy2#1"/>
    <dgm:cxn modelId="{B9F404AC-EBB0-4E08-A253-CBF36F9CC43B}" type="presOf" srcId="{35028BB1-3C98-4460-8BCB-B300519B765D}" destId="{0DCE0B0E-061E-4937-9CBF-10D52CB6BD25}" srcOrd="1" destOrd="0" presId="urn:microsoft.com/office/officeart/2005/8/layout/hierarchy2#1"/>
    <dgm:cxn modelId="{E6D774AC-227E-4610-B7C9-C060E75DCD16}" type="presOf" srcId="{7655334B-7C86-4ABD-BB32-2778A02604EE}" destId="{8CA98809-2EA6-4A3F-BD81-1067B1E36CE6}" srcOrd="0" destOrd="0" presId="urn:microsoft.com/office/officeart/2005/8/layout/hierarchy2#1"/>
    <dgm:cxn modelId="{317651B2-0AE6-4593-9222-B7E36B0F1193}" type="presOf" srcId="{B3076CC7-2A0D-44EC-A4EC-92D8945496E4}" destId="{78EC2E5A-D876-4EDE-B0EE-36CDE9D28BF2}" srcOrd="0" destOrd="0" presId="urn:microsoft.com/office/officeart/2005/8/layout/hierarchy2#1"/>
    <dgm:cxn modelId="{E79637B3-40BB-4B88-BA58-C7E311109A37}" type="presOf" srcId="{E592ACB3-2C0B-456D-A468-CEB8F97F45C1}" destId="{9EECD25D-CB4E-4EF8-8322-856AD28761F8}" srcOrd="0" destOrd="0" presId="urn:microsoft.com/office/officeart/2005/8/layout/hierarchy2#1"/>
    <dgm:cxn modelId="{0F3459C1-E933-4E62-9315-374403BE9F9B}" srcId="{AAFC2ECF-3127-426F-A2A8-BB4ED2BFACD0}" destId="{E592ACB3-2C0B-456D-A468-CEB8F97F45C1}" srcOrd="0" destOrd="0" parTransId="{2FED1865-2F5F-4813-9CF6-A1D634FE6A6A}" sibTransId="{A162AAE6-8ABB-48EC-8749-F7B58F237640}"/>
    <dgm:cxn modelId="{8F2C1BCD-68EC-4293-8E5A-EF4647D65521}" type="presOf" srcId="{54B1476F-ECAA-411B-B9A6-94FA9B08F7BE}" destId="{ED4C2B69-F17B-4BDE-A091-208D132F5FC7}" srcOrd="0" destOrd="0" presId="urn:microsoft.com/office/officeart/2005/8/layout/hierarchy2#1"/>
    <dgm:cxn modelId="{94538AD7-46F3-415C-9F4A-A238EA12E217}" type="presOf" srcId="{E2FAFEA8-4C9B-4B83-AAB4-21CC4A4C441A}" destId="{6631BC37-7020-471C-B772-598123D36A04}" srcOrd="1" destOrd="0" presId="urn:microsoft.com/office/officeart/2005/8/layout/hierarchy2#1"/>
    <dgm:cxn modelId="{BA14BEDB-BA7C-4EB4-9CA5-DC5AD45AEFDB}" type="presOf" srcId="{5C8E21A1-A93D-4E11-961C-35F4EA03043C}" destId="{C4EAF4B5-99B9-4ADD-ACE5-F34417C5EB57}" srcOrd="1" destOrd="0" presId="urn:microsoft.com/office/officeart/2005/8/layout/hierarchy2#1"/>
    <dgm:cxn modelId="{48B6E4E5-60E2-460F-A32E-8AFCA189CEEC}" type="presOf" srcId="{E2FAFEA8-4C9B-4B83-AAB4-21CC4A4C441A}" destId="{028F381A-E11C-4254-AB61-037D106FD95F}" srcOrd="0" destOrd="0" presId="urn:microsoft.com/office/officeart/2005/8/layout/hierarchy2#1"/>
    <dgm:cxn modelId="{624C9AF1-83D1-48A0-A5B1-806510A926D9}" type="presOf" srcId="{7655334B-7C86-4ABD-BB32-2778A02604EE}" destId="{9DDEC0F9-CACE-49B2-97D1-2A4141B97D79}" srcOrd="1" destOrd="0" presId="urn:microsoft.com/office/officeart/2005/8/layout/hierarchy2#1"/>
    <dgm:cxn modelId="{C3CB80F5-0CEF-444D-B39E-F0D9DA36D5AB}" type="presOf" srcId="{24FC3ECE-8046-420A-8CEE-D48A7DFD98F8}" destId="{E6502E67-D2AB-45AE-BC46-748D0924DD2E}" srcOrd="0" destOrd="0" presId="urn:microsoft.com/office/officeart/2005/8/layout/hierarchy2#1"/>
    <dgm:cxn modelId="{D8DC04F6-D093-443D-8CBA-F08CDA3EB9B6}" srcId="{E592ACB3-2C0B-456D-A468-CEB8F97F45C1}" destId="{5C000BE4-B658-4300-8536-F60BE9C9E525}" srcOrd="2" destOrd="0" parTransId="{E2FAFEA8-4C9B-4B83-AAB4-21CC4A4C441A}" sibTransId="{908183E2-8D8E-432C-AE87-235E3A252A0C}"/>
    <dgm:cxn modelId="{74F979F6-1B2E-4588-AC65-87D36D360EE7}" srcId="{E592ACB3-2C0B-456D-A468-CEB8F97F45C1}" destId="{1B6430E2-3B21-4F84-A860-12D879F98758}" srcOrd="1" destOrd="0" parTransId="{A9E64C80-1B9D-4452-87EA-2C5AEB30D710}" sibTransId="{2C67116F-D8DA-4FEF-BA90-43AFF5413EC3}"/>
    <dgm:cxn modelId="{FC37C333-2201-4701-9E70-841B9494B5F9}" type="presParOf" srcId="{E6502E67-D2AB-45AE-BC46-748D0924DD2E}" destId="{5201E11D-05A7-4852-B2FF-2074F7F2D12F}" srcOrd="0" destOrd="0" presId="urn:microsoft.com/office/officeart/2005/8/layout/hierarchy2#1"/>
    <dgm:cxn modelId="{DA8585A3-1124-4359-9911-4DD75C89B72C}" type="presParOf" srcId="{5201E11D-05A7-4852-B2FF-2074F7F2D12F}" destId="{3F65FB19-1649-4F8B-9645-CC7BD8681340}" srcOrd="0" destOrd="0" presId="urn:microsoft.com/office/officeart/2005/8/layout/hierarchy2#1"/>
    <dgm:cxn modelId="{02189AA4-4D3F-47C6-BDEF-93F949C5351A}" type="presParOf" srcId="{5201E11D-05A7-4852-B2FF-2074F7F2D12F}" destId="{AC53E60E-9389-43E7-8DB3-10D474F42428}" srcOrd="1" destOrd="0" presId="urn:microsoft.com/office/officeart/2005/8/layout/hierarchy2#1"/>
    <dgm:cxn modelId="{EF685BDC-B21D-4E26-9373-A6778986F705}" type="presParOf" srcId="{AC53E60E-9389-43E7-8DB3-10D474F42428}" destId="{437B5688-2C82-4CBC-BCB9-624A53BFEF0F}" srcOrd="0" destOrd="0" presId="urn:microsoft.com/office/officeart/2005/8/layout/hierarchy2#1"/>
    <dgm:cxn modelId="{3DCA183F-20F2-4C28-8D3E-AE94C679DA9C}" type="presParOf" srcId="{437B5688-2C82-4CBC-BCB9-624A53BFEF0F}" destId="{0783257D-1810-4F98-8A08-41D5481FF9D2}" srcOrd="0" destOrd="0" presId="urn:microsoft.com/office/officeart/2005/8/layout/hierarchy2#1"/>
    <dgm:cxn modelId="{8F3840ED-6133-4D87-9F54-E8C6CAAA13F3}" type="presParOf" srcId="{AC53E60E-9389-43E7-8DB3-10D474F42428}" destId="{25C1E009-0428-4061-8444-5F751D89EA87}" srcOrd="1" destOrd="0" presId="urn:microsoft.com/office/officeart/2005/8/layout/hierarchy2#1"/>
    <dgm:cxn modelId="{D39BD8D3-7C71-40A6-BCCD-BC583C4AAD66}" type="presParOf" srcId="{25C1E009-0428-4061-8444-5F751D89EA87}" destId="{9EECD25D-CB4E-4EF8-8322-856AD28761F8}" srcOrd="0" destOrd="0" presId="urn:microsoft.com/office/officeart/2005/8/layout/hierarchy2#1"/>
    <dgm:cxn modelId="{9198FA54-4EC9-42F0-826A-E39041A6CD40}" type="presParOf" srcId="{25C1E009-0428-4061-8444-5F751D89EA87}" destId="{89B167BF-57A2-4146-9DB8-1B4A1AA87F8E}" srcOrd="1" destOrd="0" presId="urn:microsoft.com/office/officeart/2005/8/layout/hierarchy2#1"/>
    <dgm:cxn modelId="{DD60FFF4-6A86-4047-8A62-6A2A693D0BB5}" type="presParOf" srcId="{89B167BF-57A2-4146-9DB8-1B4A1AA87F8E}" destId="{CD25BBB4-C1BF-4023-BC0B-AE6B8764702B}" srcOrd="0" destOrd="0" presId="urn:microsoft.com/office/officeart/2005/8/layout/hierarchy2#1"/>
    <dgm:cxn modelId="{8FFA2D15-D610-447F-A506-232D504C732F}" type="presParOf" srcId="{CD25BBB4-C1BF-4023-BC0B-AE6B8764702B}" destId="{1F7CB528-7868-4419-9380-1AFE606F0BEA}" srcOrd="0" destOrd="0" presId="urn:microsoft.com/office/officeart/2005/8/layout/hierarchy2#1"/>
    <dgm:cxn modelId="{174FF39A-ED38-44E9-B2FF-EB0DF22ADD7C}" type="presParOf" srcId="{89B167BF-57A2-4146-9DB8-1B4A1AA87F8E}" destId="{5E9F26CA-EDA3-4D65-896F-72EE2C838199}" srcOrd="1" destOrd="0" presId="urn:microsoft.com/office/officeart/2005/8/layout/hierarchy2#1"/>
    <dgm:cxn modelId="{12689478-0775-434B-80C9-42CA02321768}" type="presParOf" srcId="{5E9F26CA-EDA3-4D65-896F-72EE2C838199}" destId="{41B21319-0FF5-4F81-B749-70F095523E2D}" srcOrd="0" destOrd="0" presId="urn:microsoft.com/office/officeart/2005/8/layout/hierarchy2#1"/>
    <dgm:cxn modelId="{7CD62714-AC2F-41B5-A7AF-87FD644C56F7}" type="presParOf" srcId="{5E9F26CA-EDA3-4D65-896F-72EE2C838199}" destId="{81389ABF-F8AD-4C1A-A466-233D1CF176DD}" srcOrd="1" destOrd="0" presId="urn:microsoft.com/office/officeart/2005/8/layout/hierarchy2#1"/>
    <dgm:cxn modelId="{63F5E57C-A2B2-4664-86B9-C91DDCC75024}" type="presParOf" srcId="{89B167BF-57A2-4146-9DB8-1B4A1AA87F8E}" destId="{DE8F5FC9-B272-41A4-A1D7-C053F8A829AC}" srcOrd="2" destOrd="0" presId="urn:microsoft.com/office/officeart/2005/8/layout/hierarchy2#1"/>
    <dgm:cxn modelId="{01EB30C4-FD42-417E-8F0C-E401EE34D3BE}" type="presParOf" srcId="{DE8F5FC9-B272-41A4-A1D7-C053F8A829AC}" destId="{B89190DF-E0FB-4B5A-9AF3-03D7993C2A2B}" srcOrd="0" destOrd="0" presId="urn:microsoft.com/office/officeart/2005/8/layout/hierarchy2#1"/>
    <dgm:cxn modelId="{D421B642-EBF1-450C-9960-85640CD8D68D}" type="presParOf" srcId="{89B167BF-57A2-4146-9DB8-1B4A1AA87F8E}" destId="{14F5DADF-18FB-460B-A5E2-E7E19D4446FE}" srcOrd="3" destOrd="0" presId="urn:microsoft.com/office/officeart/2005/8/layout/hierarchy2#1"/>
    <dgm:cxn modelId="{8BD0A2B1-5909-4B1F-BB33-B72662F77B43}" type="presParOf" srcId="{14F5DADF-18FB-460B-A5E2-E7E19D4446FE}" destId="{E720B532-2F67-49B1-8263-E10532C16E6B}" srcOrd="0" destOrd="0" presId="urn:microsoft.com/office/officeart/2005/8/layout/hierarchy2#1"/>
    <dgm:cxn modelId="{3E64A97E-0DF0-4953-960E-DE833F4CDCCF}" type="presParOf" srcId="{14F5DADF-18FB-460B-A5E2-E7E19D4446FE}" destId="{709E77BF-80D7-4092-AE63-C140B49CE890}" srcOrd="1" destOrd="0" presId="urn:microsoft.com/office/officeart/2005/8/layout/hierarchy2#1"/>
    <dgm:cxn modelId="{179DB6AC-7F10-4AAD-9B87-4E3D50DEA212}" type="presParOf" srcId="{89B167BF-57A2-4146-9DB8-1B4A1AA87F8E}" destId="{028F381A-E11C-4254-AB61-037D106FD95F}" srcOrd="4" destOrd="0" presId="urn:microsoft.com/office/officeart/2005/8/layout/hierarchy2#1"/>
    <dgm:cxn modelId="{CE43C03E-D787-4E95-9237-63D2ADA2BD7D}" type="presParOf" srcId="{028F381A-E11C-4254-AB61-037D106FD95F}" destId="{6631BC37-7020-471C-B772-598123D36A04}" srcOrd="0" destOrd="0" presId="urn:microsoft.com/office/officeart/2005/8/layout/hierarchy2#1"/>
    <dgm:cxn modelId="{7071D300-B3D7-48CD-8725-2FAC4ACE00B7}" type="presParOf" srcId="{89B167BF-57A2-4146-9DB8-1B4A1AA87F8E}" destId="{F68F1617-B8F3-4D4A-AF4E-C31FA0870F35}" srcOrd="5" destOrd="0" presId="urn:microsoft.com/office/officeart/2005/8/layout/hierarchy2#1"/>
    <dgm:cxn modelId="{40B77F0D-7B9B-4FF9-B4EB-19536DE582EA}" type="presParOf" srcId="{F68F1617-B8F3-4D4A-AF4E-C31FA0870F35}" destId="{C5FF5180-433C-4B06-BF20-1BE66BE0F5D2}" srcOrd="0" destOrd="0" presId="urn:microsoft.com/office/officeart/2005/8/layout/hierarchy2#1"/>
    <dgm:cxn modelId="{6765FDE1-5DF3-45BA-8F0A-177F396FA4B5}" type="presParOf" srcId="{F68F1617-B8F3-4D4A-AF4E-C31FA0870F35}" destId="{7C1A66C8-F4D3-4B4F-83D9-B555EA36932D}" srcOrd="1" destOrd="0" presId="urn:microsoft.com/office/officeart/2005/8/layout/hierarchy2#1"/>
    <dgm:cxn modelId="{BC43FFE1-2B28-4F1E-AD60-0CDBC8AA4758}" type="presParOf" srcId="{AC53E60E-9389-43E7-8DB3-10D474F42428}" destId="{8CA98809-2EA6-4A3F-BD81-1067B1E36CE6}" srcOrd="2" destOrd="0" presId="urn:microsoft.com/office/officeart/2005/8/layout/hierarchy2#1"/>
    <dgm:cxn modelId="{821543FA-C6DC-47F4-AC6E-1B5F52814B0E}" type="presParOf" srcId="{8CA98809-2EA6-4A3F-BD81-1067B1E36CE6}" destId="{9DDEC0F9-CACE-49B2-97D1-2A4141B97D79}" srcOrd="0" destOrd="0" presId="urn:microsoft.com/office/officeart/2005/8/layout/hierarchy2#1"/>
    <dgm:cxn modelId="{DA45121F-BE2C-4B90-A4D9-8F45CBAA4E59}" type="presParOf" srcId="{AC53E60E-9389-43E7-8DB3-10D474F42428}" destId="{3B3F3D77-4C49-4C11-A422-990026519C2E}" srcOrd="3" destOrd="0" presId="urn:microsoft.com/office/officeart/2005/8/layout/hierarchy2#1"/>
    <dgm:cxn modelId="{8CF501F0-2D03-490F-93EA-A686E01AD591}" type="presParOf" srcId="{3B3F3D77-4C49-4C11-A422-990026519C2E}" destId="{D046227E-DE20-4234-A5B5-ABB7ABB5922C}" srcOrd="0" destOrd="0" presId="urn:microsoft.com/office/officeart/2005/8/layout/hierarchy2#1"/>
    <dgm:cxn modelId="{C757C2D2-3D57-462E-80D4-FDF804F79335}" type="presParOf" srcId="{3B3F3D77-4C49-4C11-A422-990026519C2E}" destId="{95657D66-3EEF-49B7-9A82-88AEFE5B6C5D}" srcOrd="1" destOrd="0" presId="urn:microsoft.com/office/officeart/2005/8/layout/hierarchy2#1"/>
    <dgm:cxn modelId="{8BA54620-753B-4332-9E5F-D5C651C4CF41}" type="presParOf" srcId="{95657D66-3EEF-49B7-9A82-88AEFE5B6C5D}" destId="{81FE2F9F-A382-465C-90E0-7F84FF9C7B7A}" srcOrd="0" destOrd="0" presId="urn:microsoft.com/office/officeart/2005/8/layout/hierarchy2#1"/>
    <dgm:cxn modelId="{E3638181-8D2D-4FBD-8AA3-196403B9579C}" type="presParOf" srcId="{81FE2F9F-A382-465C-90E0-7F84FF9C7B7A}" destId="{0DCE0B0E-061E-4937-9CBF-10D52CB6BD25}" srcOrd="0" destOrd="0" presId="urn:microsoft.com/office/officeart/2005/8/layout/hierarchy2#1"/>
    <dgm:cxn modelId="{743BBCC4-66BC-4644-842C-8775E1CAE45D}" type="presParOf" srcId="{95657D66-3EEF-49B7-9A82-88AEFE5B6C5D}" destId="{F2961C87-77E0-4179-B209-C09D1C98E95A}" srcOrd="1" destOrd="0" presId="urn:microsoft.com/office/officeart/2005/8/layout/hierarchy2#1"/>
    <dgm:cxn modelId="{1E0D475E-F59D-4B8A-9C87-5B48FC2AC1E2}" type="presParOf" srcId="{F2961C87-77E0-4179-B209-C09D1C98E95A}" destId="{ED4C2B69-F17B-4BDE-A091-208D132F5FC7}" srcOrd="0" destOrd="0" presId="urn:microsoft.com/office/officeart/2005/8/layout/hierarchy2#1"/>
    <dgm:cxn modelId="{0B8BF222-AD7E-43F2-8991-2A40AB91AC98}" type="presParOf" srcId="{F2961C87-77E0-4179-B209-C09D1C98E95A}" destId="{A6031CAA-5B0B-49EF-8ED8-6D39AA27F313}" srcOrd="1" destOrd="0" presId="urn:microsoft.com/office/officeart/2005/8/layout/hierarchy2#1"/>
    <dgm:cxn modelId="{D677015D-BF82-4527-A883-53F220787878}" type="presParOf" srcId="{95657D66-3EEF-49B7-9A82-88AEFE5B6C5D}" destId="{DB9530D9-4A30-4541-B632-2FD7E32ECD9C}" srcOrd="2" destOrd="0" presId="urn:microsoft.com/office/officeart/2005/8/layout/hierarchy2#1"/>
    <dgm:cxn modelId="{712330EC-F99D-4BD1-8704-0987E0220A58}" type="presParOf" srcId="{DB9530D9-4A30-4541-B632-2FD7E32ECD9C}" destId="{C4EAF4B5-99B9-4ADD-ACE5-F34417C5EB57}" srcOrd="0" destOrd="0" presId="urn:microsoft.com/office/officeart/2005/8/layout/hierarchy2#1"/>
    <dgm:cxn modelId="{2E47BB19-2915-4EEB-8B8F-7033D1719F7E}" type="presParOf" srcId="{95657D66-3EEF-49B7-9A82-88AEFE5B6C5D}" destId="{CE21403F-F50B-4F5A-9BFC-F8BEFCA5FA02}" srcOrd="3" destOrd="0" presId="urn:microsoft.com/office/officeart/2005/8/layout/hierarchy2#1"/>
    <dgm:cxn modelId="{45D691EA-A3C2-42F0-908F-973DD0249A22}" type="presParOf" srcId="{CE21403F-F50B-4F5A-9BFC-F8BEFCA5FA02}" destId="{ED43E702-13C9-45C1-AFC9-1047ECDA9D0D}" srcOrd="0" destOrd="0" presId="urn:microsoft.com/office/officeart/2005/8/layout/hierarchy2#1"/>
    <dgm:cxn modelId="{1916CB8F-E8A1-4334-91A3-401D4A4C1AA5}" type="presParOf" srcId="{CE21403F-F50B-4F5A-9BFC-F8BEFCA5FA02}" destId="{D6148514-2E24-478F-8662-04F46D660AAB}" srcOrd="1" destOrd="0" presId="urn:microsoft.com/office/officeart/2005/8/layout/hierarchy2#1"/>
    <dgm:cxn modelId="{5856EABD-6C67-423F-8951-E81FE3FC77EF}" type="presParOf" srcId="{95657D66-3EEF-49B7-9A82-88AEFE5B6C5D}" destId="{DA518256-9064-4A6E-8327-2726BE0BA071}" srcOrd="4" destOrd="0" presId="urn:microsoft.com/office/officeart/2005/8/layout/hierarchy2#1"/>
    <dgm:cxn modelId="{2755E993-6206-45FE-AE8C-06C1EBACF43B}" type="presParOf" srcId="{DA518256-9064-4A6E-8327-2726BE0BA071}" destId="{86C0CEFE-F9EA-4F64-BF1A-24F01F474AFD}" srcOrd="0" destOrd="0" presId="urn:microsoft.com/office/officeart/2005/8/layout/hierarchy2#1"/>
    <dgm:cxn modelId="{712095C3-484C-4F60-A124-8E056C822785}" type="presParOf" srcId="{95657D66-3EEF-49B7-9A82-88AEFE5B6C5D}" destId="{B5D06B03-DD20-4CBC-A033-9D3636FF3BAC}" srcOrd="5" destOrd="0" presId="urn:microsoft.com/office/officeart/2005/8/layout/hierarchy2#1"/>
    <dgm:cxn modelId="{67CB7C26-3D37-48C8-A884-5BDA4FE9360E}" type="presParOf" srcId="{B5D06B03-DD20-4CBC-A033-9D3636FF3BAC}" destId="{78EC2E5A-D876-4EDE-B0EE-36CDE9D28BF2}" srcOrd="0" destOrd="0" presId="urn:microsoft.com/office/officeart/2005/8/layout/hierarchy2#1"/>
    <dgm:cxn modelId="{3E1D04E0-8ABC-4B02-9D99-8764828B4147}" type="presParOf" srcId="{B5D06B03-DD20-4CBC-A033-9D3636FF3BAC}" destId="{0CF9240B-2408-4C34-A1F0-477F64533EDC}" srcOrd="1" destOrd="0" presId="urn:microsoft.com/office/officeart/2005/8/layout/hierarchy2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16E9A2E-54E5-48CA-8F0A-2D45FF58B8FE}" type="doc">
      <dgm:prSet loTypeId="urn:microsoft.com/office/officeart/2005/8/layout/arrow1" loCatId="relationship" qsTypeId="urn:microsoft.com/office/officeart/2005/8/quickstyle/simple1#4" qsCatId="simple" csTypeId="urn:microsoft.com/office/officeart/2005/8/colors/colorful4#3" csCatId="colorful" phldr="1"/>
      <dgm:spPr/>
      <dgm:t>
        <a:bodyPr/>
        <a:lstStyle/>
        <a:p>
          <a:endParaRPr lang="zh-CN" altLang="en-US"/>
        </a:p>
      </dgm:t>
    </dgm:pt>
    <dgm:pt modelId="{53F0FD6E-AC6A-4D99-8E2E-0D180539380C}">
      <dgm:prSet phldrT="[文本]"/>
      <dgm:spPr/>
      <dgm:t>
        <a:bodyPr/>
        <a:lstStyle/>
        <a:p>
          <a:r>
            <a:rPr lang="zh-CN" altLang="en-US" dirty="0"/>
            <a:t>主观</a:t>
          </a:r>
        </a:p>
      </dgm:t>
    </dgm:pt>
    <dgm:pt modelId="{C7AAF35B-B071-4352-B5C3-FE14151C51B7}" type="parTrans" cxnId="{EDC1DAD1-0497-4820-B51B-377CBF9D587A}">
      <dgm:prSet/>
      <dgm:spPr/>
      <dgm:t>
        <a:bodyPr/>
        <a:lstStyle/>
        <a:p>
          <a:endParaRPr lang="zh-CN" altLang="en-US"/>
        </a:p>
      </dgm:t>
    </dgm:pt>
    <dgm:pt modelId="{7CFE8B0A-77E6-44FF-A18A-EB708A0E7ED6}" type="sibTrans" cxnId="{EDC1DAD1-0497-4820-B51B-377CBF9D587A}">
      <dgm:prSet/>
      <dgm:spPr/>
      <dgm:t>
        <a:bodyPr/>
        <a:lstStyle/>
        <a:p>
          <a:endParaRPr lang="zh-CN" altLang="en-US"/>
        </a:p>
      </dgm:t>
    </dgm:pt>
    <dgm:pt modelId="{F1C57B3C-AD24-4BAF-971C-E22F5992840F}">
      <dgm:prSet phldrT="[文本]"/>
      <dgm:spPr/>
      <dgm:t>
        <a:bodyPr/>
        <a:lstStyle/>
        <a:p>
          <a:r>
            <a:rPr lang="zh-CN" altLang="en-US" dirty="0"/>
            <a:t>客观</a:t>
          </a:r>
        </a:p>
      </dgm:t>
    </dgm:pt>
    <dgm:pt modelId="{EC743289-4CAD-48D0-A827-2BFD5D131F83}" type="parTrans" cxnId="{9C761BF2-03B1-4C0F-B92A-62E67F9E8DD2}">
      <dgm:prSet/>
      <dgm:spPr/>
      <dgm:t>
        <a:bodyPr/>
        <a:lstStyle/>
        <a:p>
          <a:endParaRPr lang="zh-CN" altLang="en-US"/>
        </a:p>
      </dgm:t>
    </dgm:pt>
    <dgm:pt modelId="{74814D70-3CB2-440A-8C94-D61E22618E1F}" type="sibTrans" cxnId="{9C761BF2-03B1-4C0F-B92A-62E67F9E8DD2}">
      <dgm:prSet/>
      <dgm:spPr/>
      <dgm:t>
        <a:bodyPr/>
        <a:lstStyle/>
        <a:p>
          <a:endParaRPr lang="zh-CN" altLang="en-US"/>
        </a:p>
      </dgm:t>
    </dgm:pt>
    <dgm:pt modelId="{E909119C-CD64-4CCF-BFEF-76B4654082FC}" type="pres">
      <dgm:prSet presAssocID="{B16E9A2E-54E5-48CA-8F0A-2D45FF58B8FE}" presName="cycle" presStyleCnt="0">
        <dgm:presLayoutVars>
          <dgm:dir/>
          <dgm:resizeHandles val="exact"/>
        </dgm:presLayoutVars>
      </dgm:prSet>
      <dgm:spPr/>
    </dgm:pt>
    <dgm:pt modelId="{37CF6C7B-C994-46EF-A720-2369387701A4}" type="pres">
      <dgm:prSet presAssocID="{53F0FD6E-AC6A-4D99-8E2E-0D180539380C}" presName="arrow" presStyleLbl="node1" presStyleIdx="0" presStyleCnt="2" custScaleY="100119">
        <dgm:presLayoutVars>
          <dgm:bulletEnabled val="1"/>
        </dgm:presLayoutVars>
      </dgm:prSet>
      <dgm:spPr/>
    </dgm:pt>
    <dgm:pt modelId="{93BB7F08-34C4-4523-A0B6-060841CA3863}" type="pres">
      <dgm:prSet presAssocID="{F1C57B3C-AD24-4BAF-971C-E22F5992840F}" presName="arrow" presStyleLbl="node1" presStyleIdx="1" presStyleCnt="2" custScaleY="100119">
        <dgm:presLayoutVars>
          <dgm:bulletEnabled val="1"/>
        </dgm:presLayoutVars>
      </dgm:prSet>
      <dgm:spPr/>
    </dgm:pt>
  </dgm:ptLst>
  <dgm:cxnLst>
    <dgm:cxn modelId="{2F7C0103-33DF-48CE-A81D-F600AB7F01A9}" type="presOf" srcId="{F1C57B3C-AD24-4BAF-971C-E22F5992840F}" destId="{93BB7F08-34C4-4523-A0B6-060841CA3863}" srcOrd="0" destOrd="0" presId="urn:microsoft.com/office/officeart/2005/8/layout/arrow1"/>
    <dgm:cxn modelId="{64CCA639-567C-4843-82AF-384851827AA2}" type="presOf" srcId="{B16E9A2E-54E5-48CA-8F0A-2D45FF58B8FE}" destId="{E909119C-CD64-4CCF-BFEF-76B4654082FC}" srcOrd="0" destOrd="0" presId="urn:microsoft.com/office/officeart/2005/8/layout/arrow1"/>
    <dgm:cxn modelId="{6C607791-1CE1-40F8-9BDC-4BC9D7C0C7C4}" type="presOf" srcId="{53F0FD6E-AC6A-4D99-8E2E-0D180539380C}" destId="{37CF6C7B-C994-46EF-A720-2369387701A4}" srcOrd="0" destOrd="0" presId="urn:microsoft.com/office/officeart/2005/8/layout/arrow1"/>
    <dgm:cxn modelId="{EDC1DAD1-0497-4820-B51B-377CBF9D587A}" srcId="{B16E9A2E-54E5-48CA-8F0A-2D45FF58B8FE}" destId="{53F0FD6E-AC6A-4D99-8E2E-0D180539380C}" srcOrd="0" destOrd="0" parTransId="{C7AAF35B-B071-4352-B5C3-FE14151C51B7}" sibTransId="{7CFE8B0A-77E6-44FF-A18A-EB708A0E7ED6}"/>
    <dgm:cxn modelId="{9C761BF2-03B1-4C0F-B92A-62E67F9E8DD2}" srcId="{B16E9A2E-54E5-48CA-8F0A-2D45FF58B8FE}" destId="{F1C57B3C-AD24-4BAF-971C-E22F5992840F}" srcOrd="1" destOrd="0" parTransId="{EC743289-4CAD-48D0-A827-2BFD5D131F83}" sibTransId="{74814D70-3CB2-440A-8C94-D61E22618E1F}"/>
    <dgm:cxn modelId="{D1E3DDA6-0874-45AE-AB7A-959EE33FC0FC}" type="presParOf" srcId="{E909119C-CD64-4CCF-BFEF-76B4654082FC}" destId="{37CF6C7B-C994-46EF-A720-2369387701A4}" srcOrd="0" destOrd="0" presId="urn:microsoft.com/office/officeart/2005/8/layout/arrow1"/>
    <dgm:cxn modelId="{08EDA8E6-0A68-4CDF-BDE7-6BCF4C700BCC}" type="presParOf" srcId="{E909119C-CD64-4CCF-BFEF-76B4654082FC}" destId="{93BB7F08-34C4-4523-A0B6-060841CA3863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16E9A2E-54E5-48CA-8F0A-2D45FF58B8FE}" type="doc">
      <dgm:prSet loTypeId="urn:microsoft.com/office/officeart/2005/8/layout/arrow1" loCatId="relationship" qsTypeId="urn:microsoft.com/office/officeart/2005/8/quickstyle/simple1#5" qsCatId="simple" csTypeId="urn:microsoft.com/office/officeart/2005/8/colors/colorful4#4" csCatId="colorful" phldr="1"/>
      <dgm:spPr/>
      <dgm:t>
        <a:bodyPr/>
        <a:lstStyle/>
        <a:p>
          <a:endParaRPr lang="zh-CN" altLang="en-US"/>
        </a:p>
      </dgm:t>
    </dgm:pt>
    <dgm:pt modelId="{53F0FD6E-AC6A-4D99-8E2E-0D180539380C}">
      <dgm:prSet phldrT="[文本]"/>
      <dgm:spPr/>
      <dgm:t>
        <a:bodyPr/>
        <a:lstStyle/>
        <a:p>
          <a:r>
            <a:rPr lang="zh-CN" altLang="en-US" dirty="0"/>
            <a:t>迷信</a:t>
          </a:r>
        </a:p>
      </dgm:t>
    </dgm:pt>
    <dgm:pt modelId="{C7AAF35B-B071-4352-B5C3-FE14151C51B7}" type="parTrans" cxnId="{EDC1DAD1-0497-4820-B51B-377CBF9D587A}">
      <dgm:prSet/>
      <dgm:spPr/>
      <dgm:t>
        <a:bodyPr/>
        <a:lstStyle/>
        <a:p>
          <a:endParaRPr lang="zh-CN" altLang="en-US"/>
        </a:p>
      </dgm:t>
    </dgm:pt>
    <dgm:pt modelId="{7CFE8B0A-77E6-44FF-A18A-EB708A0E7ED6}" type="sibTrans" cxnId="{EDC1DAD1-0497-4820-B51B-377CBF9D587A}">
      <dgm:prSet/>
      <dgm:spPr/>
      <dgm:t>
        <a:bodyPr/>
        <a:lstStyle/>
        <a:p>
          <a:endParaRPr lang="zh-CN" altLang="en-US"/>
        </a:p>
      </dgm:t>
    </dgm:pt>
    <dgm:pt modelId="{F1C57B3C-AD24-4BAF-971C-E22F5992840F}">
      <dgm:prSet phldrT="[文本]"/>
      <dgm:spPr/>
      <dgm:t>
        <a:bodyPr/>
        <a:lstStyle/>
        <a:p>
          <a:r>
            <a:rPr lang="zh-CN" altLang="en-US" dirty="0"/>
            <a:t>科学</a:t>
          </a:r>
        </a:p>
      </dgm:t>
    </dgm:pt>
    <dgm:pt modelId="{EC743289-4CAD-48D0-A827-2BFD5D131F83}" type="parTrans" cxnId="{9C761BF2-03B1-4C0F-B92A-62E67F9E8DD2}">
      <dgm:prSet/>
      <dgm:spPr/>
      <dgm:t>
        <a:bodyPr/>
        <a:lstStyle/>
        <a:p>
          <a:endParaRPr lang="zh-CN" altLang="en-US"/>
        </a:p>
      </dgm:t>
    </dgm:pt>
    <dgm:pt modelId="{74814D70-3CB2-440A-8C94-D61E22618E1F}" type="sibTrans" cxnId="{9C761BF2-03B1-4C0F-B92A-62E67F9E8DD2}">
      <dgm:prSet/>
      <dgm:spPr/>
      <dgm:t>
        <a:bodyPr/>
        <a:lstStyle/>
        <a:p>
          <a:endParaRPr lang="zh-CN" altLang="en-US"/>
        </a:p>
      </dgm:t>
    </dgm:pt>
    <dgm:pt modelId="{E909119C-CD64-4CCF-BFEF-76B4654082FC}" type="pres">
      <dgm:prSet presAssocID="{B16E9A2E-54E5-48CA-8F0A-2D45FF58B8FE}" presName="cycle" presStyleCnt="0">
        <dgm:presLayoutVars>
          <dgm:dir/>
          <dgm:resizeHandles val="exact"/>
        </dgm:presLayoutVars>
      </dgm:prSet>
      <dgm:spPr/>
    </dgm:pt>
    <dgm:pt modelId="{37CF6C7B-C994-46EF-A720-2369387701A4}" type="pres">
      <dgm:prSet presAssocID="{53F0FD6E-AC6A-4D99-8E2E-0D180539380C}" presName="arrow" presStyleLbl="node1" presStyleIdx="0" presStyleCnt="2" custScaleY="100119">
        <dgm:presLayoutVars>
          <dgm:bulletEnabled val="1"/>
        </dgm:presLayoutVars>
      </dgm:prSet>
      <dgm:spPr/>
    </dgm:pt>
    <dgm:pt modelId="{93BB7F08-34C4-4523-A0B6-060841CA3863}" type="pres">
      <dgm:prSet presAssocID="{F1C57B3C-AD24-4BAF-971C-E22F5992840F}" presName="arrow" presStyleLbl="node1" presStyleIdx="1" presStyleCnt="2" custScaleY="100119">
        <dgm:presLayoutVars>
          <dgm:bulletEnabled val="1"/>
        </dgm:presLayoutVars>
      </dgm:prSet>
      <dgm:spPr/>
    </dgm:pt>
  </dgm:ptLst>
  <dgm:cxnLst>
    <dgm:cxn modelId="{2F7C0103-33DF-48CE-A81D-F600AB7F01A9}" type="presOf" srcId="{F1C57B3C-AD24-4BAF-971C-E22F5992840F}" destId="{93BB7F08-34C4-4523-A0B6-060841CA3863}" srcOrd="0" destOrd="0" presId="urn:microsoft.com/office/officeart/2005/8/layout/arrow1"/>
    <dgm:cxn modelId="{64CCA639-567C-4843-82AF-384851827AA2}" type="presOf" srcId="{B16E9A2E-54E5-48CA-8F0A-2D45FF58B8FE}" destId="{E909119C-CD64-4CCF-BFEF-76B4654082FC}" srcOrd="0" destOrd="0" presId="urn:microsoft.com/office/officeart/2005/8/layout/arrow1"/>
    <dgm:cxn modelId="{6C607791-1CE1-40F8-9BDC-4BC9D7C0C7C4}" type="presOf" srcId="{53F0FD6E-AC6A-4D99-8E2E-0D180539380C}" destId="{37CF6C7B-C994-46EF-A720-2369387701A4}" srcOrd="0" destOrd="0" presId="urn:microsoft.com/office/officeart/2005/8/layout/arrow1"/>
    <dgm:cxn modelId="{EDC1DAD1-0497-4820-B51B-377CBF9D587A}" srcId="{B16E9A2E-54E5-48CA-8F0A-2D45FF58B8FE}" destId="{53F0FD6E-AC6A-4D99-8E2E-0D180539380C}" srcOrd="0" destOrd="0" parTransId="{C7AAF35B-B071-4352-B5C3-FE14151C51B7}" sibTransId="{7CFE8B0A-77E6-44FF-A18A-EB708A0E7ED6}"/>
    <dgm:cxn modelId="{9C761BF2-03B1-4C0F-B92A-62E67F9E8DD2}" srcId="{B16E9A2E-54E5-48CA-8F0A-2D45FF58B8FE}" destId="{F1C57B3C-AD24-4BAF-971C-E22F5992840F}" srcOrd="1" destOrd="0" parTransId="{EC743289-4CAD-48D0-A827-2BFD5D131F83}" sibTransId="{74814D70-3CB2-440A-8C94-D61E22618E1F}"/>
    <dgm:cxn modelId="{D1E3DDA6-0874-45AE-AB7A-959EE33FC0FC}" type="presParOf" srcId="{E909119C-CD64-4CCF-BFEF-76B4654082FC}" destId="{37CF6C7B-C994-46EF-A720-2369387701A4}" srcOrd="0" destOrd="0" presId="urn:microsoft.com/office/officeart/2005/8/layout/arrow1"/>
    <dgm:cxn modelId="{08EDA8E6-0A68-4CDF-BDE7-6BCF4C700BCC}" type="presParOf" srcId="{E909119C-CD64-4CCF-BFEF-76B4654082FC}" destId="{93BB7F08-34C4-4523-A0B6-060841CA3863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E8F8C1A-7DFC-4057-80AF-AD8C96EB533D}" type="doc">
      <dgm:prSet loTypeId="urn:microsoft.com/office/officeart/2005/8/layout/hProcess9#1" loCatId="process" qsTypeId="urn:microsoft.com/office/officeart/2005/8/quickstyle/simple1#6" qsCatId="simple" csTypeId="urn:microsoft.com/office/officeart/2005/8/colors/colorful4#5" csCatId="colorful" phldr="1"/>
      <dgm:spPr/>
    </dgm:pt>
    <dgm:pt modelId="{C5C60C91-0AF4-47AE-9FE2-5AEBD8DFFBCB}">
      <dgm:prSet phldrT="[文本]" custT="1"/>
      <dgm:spPr/>
      <dgm:t>
        <a:bodyPr/>
        <a:lstStyle/>
        <a:p>
          <a:r>
            <a:rPr lang="zh-CN" altLang="en-US" sz="2000" b="1" dirty="0">
              <a:latin typeface="Arial" panose="020B0604020202020204" pitchFamily="34" charset="0"/>
              <a:cs typeface="Arial" panose="020B0604020202020204" pitchFamily="34" charset="0"/>
            </a:rPr>
            <a:t>代码库</a:t>
          </a:r>
        </a:p>
      </dgm:t>
    </dgm:pt>
    <dgm:pt modelId="{EF51C5F7-3793-41B5-8014-273608A0DA67}" type="parTrans" cxnId="{49EC1F22-6977-4EB5-8C8E-DFC463A12CC2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FC8881B-4887-44B1-AFAD-12903278F183}" type="sibTrans" cxnId="{49EC1F22-6977-4EB5-8C8E-DFC463A12CC2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D7BEA5B-FA94-4EF2-8E45-2D277F078569}">
      <dgm:prSet phldrT="[文本]" custT="1"/>
      <dgm:spPr/>
      <dgm:t>
        <a:bodyPr/>
        <a:lstStyle/>
        <a:p>
          <a:r>
            <a:rPr lang="zh-CN" altLang="en-US" sz="2000" b="1" dirty="0">
              <a:latin typeface="Arial" panose="020B0604020202020204" pitchFamily="34" charset="0"/>
              <a:cs typeface="Arial" panose="020B0604020202020204" pitchFamily="34" charset="0"/>
            </a:rPr>
            <a:t>回测引擎</a:t>
          </a:r>
        </a:p>
      </dgm:t>
    </dgm:pt>
    <dgm:pt modelId="{210C2BC3-5306-4B35-B48C-D390BDE4B1DF}" type="parTrans" cxnId="{6AB993BA-C6D9-4BB4-992E-DB05DFEAC60C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BB1D0E0-CF9D-4C9D-916C-0B356478C242}" type="sibTrans" cxnId="{6AB993BA-C6D9-4BB4-992E-DB05DFEAC60C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6060534-BF1B-4A3D-B39F-6CFDCB4BD72A}">
      <dgm:prSet phldrT="[文本]" custT="1"/>
      <dgm:spPr/>
      <dgm:t>
        <a:bodyPr/>
        <a:lstStyle/>
        <a:p>
          <a:r>
            <a:rPr lang="zh-CN" altLang="en-US" sz="2000" b="1" dirty="0">
              <a:latin typeface="Arial" panose="020B0604020202020204" pitchFamily="34" charset="0"/>
              <a:cs typeface="Arial" panose="020B0604020202020204" pitchFamily="34" charset="0"/>
            </a:rPr>
            <a:t>统计工具</a:t>
          </a:r>
        </a:p>
      </dgm:t>
    </dgm:pt>
    <dgm:pt modelId="{8BC79613-DD23-44D4-B278-D4309A5B3635}" type="parTrans" cxnId="{191D921A-A527-4D2C-AA54-CAE361C0E0EB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339935E-33F6-4F06-8BB5-0BE58780BF18}" type="sibTrans" cxnId="{191D921A-A527-4D2C-AA54-CAE361C0E0EB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592104B-EE75-41E5-A87B-026DC069A397}">
      <dgm:prSet custT="1"/>
      <dgm:spPr/>
      <dgm:t>
        <a:bodyPr/>
        <a:lstStyle/>
        <a:p>
          <a:r>
            <a:rPr lang="zh-CN" altLang="en-US" sz="2000" b="1" dirty="0">
              <a:latin typeface="Arial" panose="020B0604020202020204" pitchFamily="34" charset="0"/>
              <a:cs typeface="Arial" panose="020B0604020202020204" pitchFamily="34" charset="0"/>
            </a:rPr>
            <a:t>图表</a:t>
          </a:r>
        </a:p>
      </dgm:t>
    </dgm:pt>
    <dgm:pt modelId="{46606F50-9D32-4183-B076-5D2FABC6AA43}" type="parTrans" cxnId="{42AB0A21-275C-43D6-9D2E-546AC0379264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87B506F-5CD1-4BCE-846F-8EDFF37372CF}" type="sibTrans" cxnId="{42AB0A21-275C-43D6-9D2E-546AC0379264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364BFA7-E5D2-4F07-A2B8-76C3810BF825}">
      <dgm:prSet custT="1"/>
      <dgm:spPr/>
      <dgm:t>
        <a:bodyPr/>
        <a:lstStyle/>
        <a:p>
          <a:r>
            <a:rPr lang="zh-CN" altLang="en-US" sz="2000" b="1" dirty="0">
              <a:latin typeface="Arial" panose="020B0604020202020204" pitchFamily="34" charset="0"/>
              <a:cs typeface="Arial" panose="020B0604020202020204" pitchFamily="34" charset="0"/>
            </a:rPr>
            <a:t>数据库</a:t>
          </a:r>
        </a:p>
      </dgm:t>
    </dgm:pt>
    <dgm:pt modelId="{BFD91761-509D-4718-98CF-7AEFF7BB29B0}" type="parTrans" cxnId="{BA3A44E5-2729-4C82-BD73-D46B21EAFD57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D673B0E-8952-4933-B0B7-A38C2F38049B}" type="sibTrans" cxnId="{BA3A44E5-2729-4C82-BD73-D46B21EAFD57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1B50779-34EB-4751-963F-E47410366581}">
      <dgm:prSet custT="1"/>
      <dgm:spPr/>
      <dgm:t>
        <a:bodyPr/>
        <a:lstStyle/>
        <a:p>
          <a:r>
            <a:rPr lang="zh-CN" altLang="en-US" sz="1600" b="1" dirty="0">
              <a:latin typeface="Arial" panose="020B0604020202020204" pitchFamily="34" charset="0"/>
              <a:cs typeface="Arial" panose="020B0604020202020204" pitchFamily="34" charset="0"/>
            </a:rPr>
            <a:t>绩效评估</a:t>
          </a:r>
        </a:p>
      </dgm:t>
    </dgm:pt>
    <dgm:pt modelId="{275DA950-9AC8-495D-9CD9-C43A737FE9C6}" type="parTrans" cxnId="{D20C93FE-F16F-4C09-A5B3-DE8CF6AE0BBE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176BDC2-D861-47FF-899E-E2C578D1370A}" type="sibTrans" cxnId="{D20C93FE-F16F-4C09-A5B3-DE8CF6AE0BBE}">
      <dgm:prSet/>
      <dgm:spPr/>
      <dgm:t>
        <a:bodyPr/>
        <a:lstStyle/>
        <a:p>
          <a:endParaRPr lang="zh-CN" altLang="en-US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138451C-BD46-4BDC-B7D3-F231DAA1C583}" type="pres">
      <dgm:prSet presAssocID="{3E8F8C1A-7DFC-4057-80AF-AD8C96EB533D}" presName="CompostProcess" presStyleCnt="0">
        <dgm:presLayoutVars>
          <dgm:dir/>
          <dgm:resizeHandles val="exact"/>
        </dgm:presLayoutVars>
      </dgm:prSet>
      <dgm:spPr/>
    </dgm:pt>
    <dgm:pt modelId="{32345EFC-474B-4F6D-BD77-9147BD2C589D}" type="pres">
      <dgm:prSet presAssocID="{3E8F8C1A-7DFC-4057-80AF-AD8C96EB533D}" presName="arrow" presStyleLbl="bgShp" presStyleIdx="0" presStyleCnt="1" custLinFactNeighborX="704" custLinFactNeighborY="-9107"/>
      <dgm:spPr>
        <a:solidFill>
          <a:srgbClr val="E6E6E6"/>
        </a:solidFill>
      </dgm:spPr>
    </dgm:pt>
    <dgm:pt modelId="{6DC77DFC-D443-4415-9344-7F313A076DD5}" type="pres">
      <dgm:prSet presAssocID="{3E8F8C1A-7DFC-4057-80AF-AD8C96EB533D}" presName="linearProcess" presStyleCnt="0"/>
      <dgm:spPr/>
    </dgm:pt>
    <dgm:pt modelId="{03218298-C44B-449D-A044-BDEAF4F9EA89}" type="pres">
      <dgm:prSet presAssocID="{C5C60C91-0AF4-47AE-9FE2-5AEBD8DFFBCB}" presName="textNode" presStyleLbl="node1" presStyleIdx="0" presStyleCnt="6">
        <dgm:presLayoutVars>
          <dgm:bulletEnabled val="1"/>
        </dgm:presLayoutVars>
      </dgm:prSet>
      <dgm:spPr/>
    </dgm:pt>
    <dgm:pt modelId="{2780822E-32C3-4840-952E-16C15DD56D56}" type="pres">
      <dgm:prSet presAssocID="{9FC8881B-4887-44B1-AFAD-12903278F183}" presName="sibTrans" presStyleCnt="0"/>
      <dgm:spPr/>
    </dgm:pt>
    <dgm:pt modelId="{5D354602-D5BE-4447-A923-05DC0F0375C5}" type="pres">
      <dgm:prSet presAssocID="{D364BFA7-E5D2-4F07-A2B8-76C3810BF825}" presName="textNode" presStyleLbl="node1" presStyleIdx="1" presStyleCnt="6">
        <dgm:presLayoutVars>
          <dgm:bulletEnabled val="1"/>
        </dgm:presLayoutVars>
      </dgm:prSet>
      <dgm:spPr/>
    </dgm:pt>
    <dgm:pt modelId="{B1232A81-713A-4E49-A07D-D8C6B5785C13}" type="pres">
      <dgm:prSet presAssocID="{2D673B0E-8952-4933-B0B7-A38C2F38049B}" presName="sibTrans" presStyleCnt="0"/>
      <dgm:spPr/>
    </dgm:pt>
    <dgm:pt modelId="{993B5E0E-4905-4E52-BF43-59A457E28E46}" type="pres">
      <dgm:prSet presAssocID="{5592104B-EE75-41E5-A87B-026DC069A397}" presName="textNode" presStyleLbl="node1" presStyleIdx="2" presStyleCnt="6">
        <dgm:presLayoutVars>
          <dgm:bulletEnabled val="1"/>
        </dgm:presLayoutVars>
      </dgm:prSet>
      <dgm:spPr/>
    </dgm:pt>
    <dgm:pt modelId="{1206DF92-7F88-45F0-BB9A-F9B2B2AAB59C}" type="pres">
      <dgm:prSet presAssocID="{087B506F-5CD1-4BCE-846F-8EDFF37372CF}" presName="sibTrans" presStyleCnt="0"/>
      <dgm:spPr/>
    </dgm:pt>
    <dgm:pt modelId="{76C69594-DAB2-4AF0-86BE-DB7B6016AE5F}" type="pres">
      <dgm:prSet presAssocID="{DD7BEA5B-FA94-4EF2-8E45-2D277F078569}" presName="textNode" presStyleLbl="node1" presStyleIdx="3" presStyleCnt="6">
        <dgm:presLayoutVars>
          <dgm:bulletEnabled val="1"/>
        </dgm:presLayoutVars>
      </dgm:prSet>
      <dgm:spPr/>
    </dgm:pt>
    <dgm:pt modelId="{7D82D415-CB3F-4F2C-A6BD-37A687151E8C}" type="pres">
      <dgm:prSet presAssocID="{CBB1D0E0-CF9D-4C9D-916C-0B356478C242}" presName="sibTrans" presStyleCnt="0"/>
      <dgm:spPr/>
    </dgm:pt>
    <dgm:pt modelId="{E3141D17-9B77-4107-961C-A82DA4553D2B}" type="pres">
      <dgm:prSet presAssocID="{16060534-BF1B-4A3D-B39F-6CFDCB4BD72A}" presName="textNode" presStyleLbl="node1" presStyleIdx="4" presStyleCnt="6">
        <dgm:presLayoutVars>
          <dgm:bulletEnabled val="1"/>
        </dgm:presLayoutVars>
      </dgm:prSet>
      <dgm:spPr/>
    </dgm:pt>
    <dgm:pt modelId="{0263C349-1BA0-413A-8B3E-1EAA926A4D75}" type="pres">
      <dgm:prSet presAssocID="{B339935E-33F6-4F06-8BB5-0BE58780BF18}" presName="sibTrans" presStyleCnt="0"/>
      <dgm:spPr/>
    </dgm:pt>
    <dgm:pt modelId="{FCEB99EF-B2B5-4E0A-9D72-481C093F94D7}" type="pres">
      <dgm:prSet presAssocID="{81B50779-34EB-4751-963F-E47410366581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15C3BA13-5F83-48D4-8EA2-C607C10EDFEB}" type="presOf" srcId="{16060534-BF1B-4A3D-B39F-6CFDCB4BD72A}" destId="{E3141D17-9B77-4107-961C-A82DA4553D2B}" srcOrd="0" destOrd="0" presId="urn:microsoft.com/office/officeart/2005/8/layout/hProcess9#1"/>
    <dgm:cxn modelId="{633C2417-80B3-4B38-AE3F-7760558DA4C0}" type="presOf" srcId="{81B50779-34EB-4751-963F-E47410366581}" destId="{FCEB99EF-B2B5-4E0A-9D72-481C093F94D7}" srcOrd="0" destOrd="0" presId="urn:microsoft.com/office/officeart/2005/8/layout/hProcess9#1"/>
    <dgm:cxn modelId="{191D921A-A527-4D2C-AA54-CAE361C0E0EB}" srcId="{3E8F8C1A-7DFC-4057-80AF-AD8C96EB533D}" destId="{16060534-BF1B-4A3D-B39F-6CFDCB4BD72A}" srcOrd="4" destOrd="0" parTransId="{8BC79613-DD23-44D4-B278-D4309A5B3635}" sibTransId="{B339935E-33F6-4F06-8BB5-0BE58780BF18}"/>
    <dgm:cxn modelId="{42AB0A21-275C-43D6-9D2E-546AC0379264}" srcId="{3E8F8C1A-7DFC-4057-80AF-AD8C96EB533D}" destId="{5592104B-EE75-41E5-A87B-026DC069A397}" srcOrd="2" destOrd="0" parTransId="{46606F50-9D32-4183-B076-5D2FABC6AA43}" sibTransId="{087B506F-5CD1-4BCE-846F-8EDFF37372CF}"/>
    <dgm:cxn modelId="{49EC1F22-6977-4EB5-8C8E-DFC463A12CC2}" srcId="{3E8F8C1A-7DFC-4057-80AF-AD8C96EB533D}" destId="{C5C60C91-0AF4-47AE-9FE2-5AEBD8DFFBCB}" srcOrd="0" destOrd="0" parTransId="{EF51C5F7-3793-41B5-8014-273608A0DA67}" sibTransId="{9FC8881B-4887-44B1-AFAD-12903278F183}"/>
    <dgm:cxn modelId="{3114B458-23D6-4D64-B1F3-885258FE149E}" type="presOf" srcId="{5592104B-EE75-41E5-A87B-026DC069A397}" destId="{993B5E0E-4905-4E52-BF43-59A457E28E46}" srcOrd="0" destOrd="0" presId="urn:microsoft.com/office/officeart/2005/8/layout/hProcess9#1"/>
    <dgm:cxn modelId="{6AB993BA-C6D9-4BB4-992E-DB05DFEAC60C}" srcId="{3E8F8C1A-7DFC-4057-80AF-AD8C96EB533D}" destId="{DD7BEA5B-FA94-4EF2-8E45-2D277F078569}" srcOrd="3" destOrd="0" parTransId="{210C2BC3-5306-4B35-B48C-D390BDE4B1DF}" sibTransId="{CBB1D0E0-CF9D-4C9D-916C-0B356478C242}"/>
    <dgm:cxn modelId="{7FDBADD8-07BA-4E69-9343-D4086012D63D}" type="presOf" srcId="{C5C60C91-0AF4-47AE-9FE2-5AEBD8DFFBCB}" destId="{03218298-C44B-449D-A044-BDEAF4F9EA89}" srcOrd="0" destOrd="0" presId="urn:microsoft.com/office/officeart/2005/8/layout/hProcess9#1"/>
    <dgm:cxn modelId="{7DECABE0-DABE-4CEE-9E36-10FF91539A5C}" type="presOf" srcId="{D364BFA7-E5D2-4F07-A2B8-76C3810BF825}" destId="{5D354602-D5BE-4447-A923-05DC0F0375C5}" srcOrd="0" destOrd="0" presId="urn:microsoft.com/office/officeart/2005/8/layout/hProcess9#1"/>
    <dgm:cxn modelId="{B10FA3E1-192C-4299-AFE7-DA098F4BE22F}" type="presOf" srcId="{3E8F8C1A-7DFC-4057-80AF-AD8C96EB533D}" destId="{1138451C-BD46-4BDC-B7D3-F231DAA1C583}" srcOrd="0" destOrd="0" presId="urn:microsoft.com/office/officeart/2005/8/layout/hProcess9#1"/>
    <dgm:cxn modelId="{BA3A44E5-2729-4C82-BD73-D46B21EAFD57}" srcId="{3E8F8C1A-7DFC-4057-80AF-AD8C96EB533D}" destId="{D364BFA7-E5D2-4F07-A2B8-76C3810BF825}" srcOrd="1" destOrd="0" parTransId="{BFD91761-509D-4718-98CF-7AEFF7BB29B0}" sibTransId="{2D673B0E-8952-4933-B0B7-A38C2F38049B}"/>
    <dgm:cxn modelId="{B577CFE8-13A7-4D20-93D7-42A125B14196}" type="presOf" srcId="{DD7BEA5B-FA94-4EF2-8E45-2D277F078569}" destId="{76C69594-DAB2-4AF0-86BE-DB7B6016AE5F}" srcOrd="0" destOrd="0" presId="urn:microsoft.com/office/officeart/2005/8/layout/hProcess9#1"/>
    <dgm:cxn modelId="{D20C93FE-F16F-4C09-A5B3-DE8CF6AE0BBE}" srcId="{3E8F8C1A-7DFC-4057-80AF-AD8C96EB533D}" destId="{81B50779-34EB-4751-963F-E47410366581}" srcOrd="5" destOrd="0" parTransId="{275DA950-9AC8-495D-9CD9-C43A737FE9C6}" sibTransId="{0176BDC2-D861-47FF-899E-E2C578D1370A}"/>
    <dgm:cxn modelId="{365A1869-C07A-4FA2-956B-DBD3167EDDA4}" type="presParOf" srcId="{1138451C-BD46-4BDC-B7D3-F231DAA1C583}" destId="{32345EFC-474B-4F6D-BD77-9147BD2C589D}" srcOrd="0" destOrd="0" presId="urn:microsoft.com/office/officeart/2005/8/layout/hProcess9#1"/>
    <dgm:cxn modelId="{E750A1C8-241A-4848-84BC-C1DC028D26CC}" type="presParOf" srcId="{1138451C-BD46-4BDC-B7D3-F231DAA1C583}" destId="{6DC77DFC-D443-4415-9344-7F313A076DD5}" srcOrd="1" destOrd="0" presId="urn:microsoft.com/office/officeart/2005/8/layout/hProcess9#1"/>
    <dgm:cxn modelId="{92D53FD9-427A-4216-9B05-56773ECA5F58}" type="presParOf" srcId="{6DC77DFC-D443-4415-9344-7F313A076DD5}" destId="{03218298-C44B-449D-A044-BDEAF4F9EA89}" srcOrd="0" destOrd="0" presId="urn:microsoft.com/office/officeart/2005/8/layout/hProcess9#1"/>
    <dgm:cxn modelId="{6C3727F5-0F3A-433F-AE7D-A6D91B8605DF}" type="presParOf" srcId="{6DC77DFC-D443-4415-9344-7F313A076DD5}" destId="{2780822E-32C3-4840-952E-16C15DD56D56}" srcOrd="1" destOrd="0" presId="urn:microsoft.com/office/officeart/2005/8/layout/hProcess9#1"/>
    <dgm:cxn modelId="{43C1C5B3-E981-4DDC-B597-180AD6AFD055}" type="presParOf" srcId="{6DC77DFC-D443-4415-9344-7F313A076DD5}" destId="{5D354602-D5BE-4447-A923-05DC0F0375C5}" srcOrd="2" destOrd="0" presId="urn:microsoft.com/office/officeart/2005/8/layout/hProcess9#1"/>
    <dgm:cxn modelId="{816C80C7-BA9E-476F-A3FA-019BE576AD10}" type="presParOf" srcId="{6DC77DFC-D443-4415-9344-7F313A076DD5}" destId="{B1232A81-713A-4E49-A07D-D8C6B5785C13}" srcOrd="3" destOrd="0" presId="urn:microsoft.com/office/officeart/2005/8/layout/hProcess9#1"/>
    <dgm:cxn modelId="{9276FB33-BF68-4769-9166-D36946E1A898}" type="presParOf" srcId="{6DC77DFC-D443-4415-9344-7F313A076DD5}" destId="{993B5E0E-4905-4E52-BF43-59A457E28E46}" srcOrd="4" destOrd="0" presId="urn:microsoft.com/office/officeart/2005/8/layout/hProcess9#1"/>
    <dgm:cxn modelId="{FFE244B3-540F-4880-9871-343CAD0BC5E0}" type="presParOf" srcId="{6DC77DFC-D443-4415-9344-7F313A076DD5}" destId="{1206DF92-7F88-45F0-BB9A-F9B2B2AAB59C}" srcOrd="5" destOrd="0" presId="urn:microsoft.com/office/officeart/2005/8/layout/hProcess9#1"/>
    <dgm:cxn modelId="{9FAE0CE1-23FA-4129-B9D6-BE608DE636EC}" type="presParOf" srcId="{6DC77DFC-D443-4415-9344-7F313A076DD5}" destId="{76C69594-DAB2-4AF0-86BE-DB7B6016AE5F}" srcOrd="6" destOrd="0" presId="urn:microsoft.com/office/officeart/2005/8/layout/hProcess9#1"/>
    <dgm:cxn modelId="{568DB8F9-EF73-471B-BAD7-4B0BD444B8FE}" type="presParOf" srcId="{6DC77DFC-D443-4415-9344-7F313A076DD5}" destId="{7D82D415-CB3F-4F2C-A6BD-37A687151E8C}" srcOrd="7" destOrd="0" presId="urn:microsoft.com/office/officeart/2005/8/layout/hProcess9#1"/>
    <dgm:cxn modelId="{0A114F8D-4D01-48EA-9290-F41BEE35B1B5}" type="presParOf" srcId="{6DC77DFC-D443-4415-9344-7F313A076DD5}" destId="{E3141D17-9B77-4107-961C-A82DA4553D2B}" srcOrd="8" destOrd="0" presId="urn:microsoft.com/office/officeart/2005/8/layout/hProcess9#1"/>
    <dgm:cxn modelId="{79A7183C-D61A-485E-BC6D-F24C9E544680}" type="presParOf" srcId="{6DC77DFC-D443-4415-9344-7F313A076DD5}" destId="{0263C349-1BA0-413A-8B3E-1EAA926A4D75}" srcOrd="9" destOrd="0" presId="urn:microsoft.com/office/officeart/2005/8/layout/hProcess9#1"/>
    <dgm:cxn modelId="{38BE5C99-EDF6-4B2D-BEF2-FD1E061F106C}" type="presParOf" srcId="{6DC77DFC-D443-4415-9344-7F313A076DD5}" destId="{FCEB99EF-B2B5-4E0A-9D72-481C093F94D7}" srcOrd="10" destOrd="0" presId="urn:microsoft.com/office/officeart/2005/8/layout/hProcess9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16E9A2E-54E5-48CA-8F0A-2D45FF58B8FE}" type="doc">
      <dgm:prSet loTypeId="urn:microsoft.com/office/officeart/2005/8/layout/arrow1" loCatId="relationship" qsTypeId="urn:microsoft.com/office/officeart/2005/8/quickstyle/simple1#7" qsCatId="simple" csTypeId="urn:microsoft.com/office/officeart/2005/8/colors/colorful4#6" csCatId="colorful" phldr="1"/>
      <dgm:spPr/>
      <dgm:t>
        <a:bodyPr/>
        <a:lstStyle/>
        <a:p>
          <a:endParaRPr lang="zh-CN" altLang="en-US"/>
        </a:p>
      </dgm:t>
    </dgm:pt>
    <dgm:pt modelId="{53F0FD6E-AC6A-4D99-8E2E-0D180539380C}">
      <dgm:prSet phldrT="[文本]" custT="1"/>
      <dgm:spPr/>
      <dgm:t>
        <a:bodyPr/>
        <a:lstStyle/>
        <a:p>
          <a:r>
            <a:rPr lang="zh-CN" altLang="en-US" sz="2000" dirty="0"/>
            <a:t>新古典经济学</a:t>
          </a:r>
        </a:p>
      </dgm:t>
    </dgm:pt>
    <dgm:pt modelId="{C7AAF35B-B071-4352-B5C3-FE14151C51B7}" type="parTrans" cxnId="{EDC1DAD1-0497-4820-B51B-377CBF9D587A}">
      <dgm:prSet/>
      <dgm:spPr/>
      <dgm:t>
        <a:bodyPr/>
        <a:lstStyle/>
        <a:p>
          <a:endParaRPr lang="zh-CN" altLang="en-US"/>
        </a:p>
      </dgm:t>
    </dgm:pt>
    <dgm:pt modelId="{7CFE8B0A-77E6-44FF-A18A-EB708A0E7ED6}" type="sibTrans" cxnId="{EDC1DAD1-0497-4820-B51B-377CBF9D587A}">
      <dgm:prSet/>
      <dgm:spPr/>
      <dgm:t>
        <a:bodyPr/>
        <a:lstStyle/>
        <a:p>
          <a:endParaRPr lang="zh-CN" altLang="en-US"/>
        </a:p>
      </dgm:t>
    </dgm:pt>
    <dgm:pt modelId="{F1C57B3C-AD24-4BAF-971C-E22F5992840F}">
      <dgm:prSet phldrT="[文本]" custT="1"/>
      <dgm:spPr/>
      <dgm:t>
        <a:bodyPr/>
        <a:lstStyle/>
        <a:p>
          <a:r>
            <a:rPr lang="zh-CN" altLang="en-US" sz="2000" dirty="0"/>
            <a:t>行为金融学</a:t>
          </a:r>
        </a:p>
      </dgm:t>
    </dgm:pt>
    <dgm:pt modelId="{EC743289-4CAD-48D0-A827-2BFD5D131F83}" type="parTrans" cxnId="{9C761BF2-03B1-4C0F-B92A-62E67F9E8DD2}">
      <dgm:prSet/>
      <dgm:spPr/>
      <dgm:t>
        <a:bodyPr/>
        <a:lstStyle/>
        <a:p>
          <a:endParaRPr lang="zh-CN" altLang="en-US"/>
        </a:p>
      </dgm:t>
    </dgm:pt>
    <dgm:pt modelId="{74814D70-3CB2-440A-8C94-D61E22618E1F}" type="sibTrans" cxnId="{9C761BF2-03B1-4C0F-B92A-62E67F9E8DD2}">
      <dgm:prSet/>
      <dgm:spPr/>
      <dgm:t>
        <a:bodyPr/>
        <a:lstStyle/>
        <a:p>
          <a:endParaRPr lang="zh-CN" altLang="en-US"/>
        </a:p>
      </dgm:t>
    </dgm:pt>
    <dgm:pt modelId="{E909119C-CD64-4CCF-BFEF-76B4654082FC}" type="pres">
      <dgm:prSet presAssocID="{B16E9A2E-54E5-48CA-8F0A-2D45FF58B8FE}" presName="cycle" presStyleCnt="0">
        <dgm:presLayoutVars>
          <dgm:dir/>
          <dgm:resizeHandles val="exact"/>
        </dgm:presLayoutVars>
      </dgm:prSet>
      <dgm:spPr/>
    </dgm:pt>
    <dgm:pt modelId="{37CF6C7B-C994-46EF-A720-2369387701A4}" type="pres">
      <dgm:prSet presAssocID="{53F0FD6E-AC6A-4D99-8E2E-0D180539380C}" presName="arrow" presStyleLbl="node1" presStyleIdx="0" presStyleCnt="2" custScaleY="100119">
        <dgm:presLayoutVars>
          <dgm:bulletEnabled val="1"/>
        </dgm:presLayoutVars>
      </dgm:prSet>
      <dgm:spPr/>
    </dgm:pt>
    <dgm:pt modelId="{93BB7F08-34C4-4523-A0B6-060841CA3863}" type="pres">
      <dgm:prSet presAssocID="{F1C57B3C-AD24-4BAF-971C-E22F5992840F}" presName="arrow" presStyleLbl="node1" presStyleIdx="1" presStyleCnt="2" custScaleY="100119">
        <dgm:presLayoutVars>
          <dgm:bulletEnabled val="1"/>
        </dgm:presLayoutVars>
      </dgm:prSet>
      <dgm:spPr/>
    </dgm:pt>
  </dgm:ptLst>
  <dgm:cxnLst>
    <dgm:cxn modelId="{2F7C0103-33DF-48CE-A81D-F600AB7F01A9}" type="presOf" srcId="{F1C57B3C-AD24-4BAF-971C-E22F5992840F}" destId="{93BB7F08-34C4-4523-A0B6-060841CA3863}" srcOrd="0" destOrd="0" presId="urn:microsoft.com/office/officeart/2005/8/layout/arrow1"/>
    <dgm:cxn modelId="{64CCA639-567C-4843-82AF-384851827AA2}" type="presOf" srcId="{B16E9A2E-54E5-48CA-8F0A-2D45FF58B8FE}" destId="{E909119C-CD64-4CCF-BFEF-76B4654082FC}" srcOrd="0" destOrd="0" presId="urn:microsoft.com/office/officeart/2005/8/layout/arrow1"/>
    <dgm:cxn modelId="{6C607791-1CE1-40F8-9BDC-4BC9D7C0C7C4}" type="presOf" srcId="{53F0FD6E-AC6A-4D99-8E2E-0D180539380C}" destId="{37CF6C7B-C994-46EF-A720-2369387701A4}" srcOrd="0" destOrd="0" presId="urn:microsoft.com/office/officeart/2005/8/layout/arrow1"/>
    <dgm:cxn modelId="{EDC1DAD1-0497-4820-B51B-377CBF9D587A}" srcId="{B16E9A2E-54E5-48CA-8F0A-2D45FF58B8FE}" destId="{53F0FD6E-AC6A-4D99-8E2E-0D180539380C}" srcOrd="0" destOrd="0" parTransId="{C7AAF35B-B071-4352-B5C3-FE14151C51B7}" sibTransId="{7CFE8B0A-77E6-44FF-A18A-EB708A0E7ED6}"/>
    <dgm:cxn modelId="{9C761BF2-03B1-4C0F-B92A-62E67F9E8DD2}" srcId="{B16E9A2E-54E5-48CA-8F0A-2D45FF58B8FE}" destId="{F1C57B3C-AD24-4BAF-971C-E22F5992840F}" srcOrd="1" destOrd="0" parTransId="{EC743289-4CAD-48D0-A827-2BFD5D131F83}" sibTransId="{74814D70-3CB2-440A-8C94-D61E22618E1F}"/>
    <dgm:cxn modelId="{D1E3DDA6-0874-45AE-AB7A-959EE33FC0FC}" type="presParOf" srcId="{E909119C-CD64-4CCF-BFEF-76B4654082FC}" destId="{37CF6C7B-C994-46EF-A720-2369387701A4}" srcOrd="0" destOrd="0" presId="urn:microsoft.com/office/officeart/2005/8/layout/arrow1"/>
    <dgm:cxn modelId="{08EDA8E6-0A68-4CDF-BDE7-6BCF4C700BCC}" type="presParOf" srcId="{E909119C-CD64-4CCF-BFEF-76B4654082FC}" destId="{93BB7F08-34C4-4523-A0B6-060841CA3863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F200A88-71F4-4E86-AE14-F25720A246EE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51301302-7A94-4F73-8037-602938BCB65C}">
      <dgm:prSet phldrT="[文本]" custT="1"/>
      <dgm:spPr/>
      <dgm:t>
        <a:bodyPr/>
        <a:lstStyle/>
        <a:p>
          <a:r>
            <a:rPr lang="zh-CN" altLang="en-US" sz="2400" dirty="0"/>
            <a:t>大公司掌握</a:t>
          </a:r>
        </a:p>
      </dgm:t>
    </dgm:pt>
    <dgm:pt modelId="{F90763B0-1289-48B9-85F8-6AA8DCD112E4}" type="parTrans" cxnId="{44C991EB-E8AD-4867-B0F4-A9FC26F96E94}">
      <dgm:prSet/>
      <dgm:spPr/>
      <dgm:t>
        <a:bodyPr/>
        <a:lstStyle/>
        <a:p>
          <a:endParaRPr lang="zh-CN" altLang="en-US"/>
        </a:p>
      </dgm:t>
    </dgm:pt>
    <dgm:pt modelId="{C3DB9C26-9EF4-486C-848A-47DF190B598E}" type="sibTrans" cxnId="{44C991EB-E8AD-4867-B0F4-A9FC26F96E94}">
      <dgm:prSet/>
      <dgm:spPr/>
      <dgm:t>
        <a:bodyPr/>
        <a:lstStyle/>
        <a:p>
          <a:endParaRPr lang="zh-CN" altLang="en-US"/>
        </a:p>
      </dgm:t>
    </dgm:pt>
    <dgm:pt modelId="{2DB3AA62-3681-4943-AF38-BF1018FA6BAD}">
      <dgm:prSet phldrT="[文本]" custT="1"/>
      <dgm:spPr/>
      <dgm:t>
        <a:bodyPr/>
        <a:lstStyle/>
        <a:p>
          <a:r>
            <a:rPr lang="zh-CN" altLang="en-US" sz="2400" b="0" i="0" dirty="0"/>
            <a:t>工作重复</a:t>
          </a:r>
        </a:p>
      </dgm:t>
    </dgm:pt>
    <dgm:pt modelId="{46DD74E9-8D42-4890-BDE5-FB062EF7E2C2}" type="parTrans" cxnId="{A8228C0D-477E-4741-99C2-2D71CD31236D}">
      <dgm:prSet/>
      <dgm:spPr/>
      <dgm:t>
        <a:bodyPr/>
        <a:lstStyle/>
        <a:p>
          <a:endParaRPr lang="zh-CN" altLang="en-US"/>
        </a:p>
      </dgm:t>
    </dgm:pt>
    <dgm:pt modelId="{558ACC05-AD0C-4BCF-9578-D33B33D7207D}" type="sibTrans" cxnId="{A8228C0D-477E-4741-99C2-2D71CD31236D}">
      <dgm:prSet/>
      <dgm:spPr/>
      <dgm:t>
        <a:bodyPr/>
        <a:lstStyle/>
        <a:p>
          <a:endParaRPr lang="zh-CN" altLang="en-US"/>
        </a:p>
      </dgm:t>
    </dgm:pt>
    <dgm:pt modelId="{9B631BEE-D950-4D69-8A3F-B6451680A8D0}">
      <dgm:prSet phldrT="[文本]" custT="1"/>
      <dgm:spPr/>
      <dgm:t>
        <a:bodyPr/>
        <a:lstStyle/>
        <a:p>
          <a:r>
            <a:rPr lang="zh-CN" altLang="en-US" sz="2400" b="0" i="0" dirty="0"/>
            <a:t>很难创新</a:t>
          </a:r>
        </a:p>
      </dgm:t>
    </dgm:pt>
    <dgm:pt modelId="{B2C969D7-C463-40D6-9A27-3FD69240E8C0}" type="parTrans" cxnId="{AB95913B-9A50-437A-A938-43ECCECA2EB5}">
      <dgm:prSet/>
      <dgm:spPr/>
      <dgm:t>
        <a:bodyPr/>
        <a:lstStyle/>
        <a:p>
          <a:endParaRPr lang="zh-CN" altLang="en-US"/>
        </a:p>
      </dgm:t>
    </dgm:pt>
    <dgm:pt modelId="{4B549C6F-8EE5-4CB6-BC9C-B2B192C6668F}" type="sibTrans" cxnId="{AB95913B-9A50-437A-A938-43ECCECA2EB5}">
      <dgm:prSet/>
      <dgm:spPr/>
      <dgm:t>
        <a:bodyPr/>
        <a:lstStyle/>
        <a:p>
          <a:endParaRPr lang="zh-CN" altLang="en-US"/>
        </a:p>
      </dgm:t>
    </dgm:pt>
    <dgm:pt modelId="{0CD5536F-7E53-4E89-90A6-C2A638FF2DDA}" type="pres">
      <dgm:prSet presAssocID="{3F200A88-71F4-4E86-AE14-F25720A246EE}" presName="linear" presStyleCnt="0">
        <dgm:presLayoutVars>
          <dgm:dir/>
          <dgm:animLvl val="lvl"/>
          <dgm:resizeHandles val="exact"/>
        </dgm:presLayoutVars>
      </dgm:prSet>
      <dgm:spPr/>
    </dgm:pt>
    <dgm:pt modelId="{73109813-E56E-4025-950E-50B867C7DBA4}" type="pres">
      <dgm:prSet presAssocID="{51301302-7A94-4F73-8037-602938BCB65C}" presName="parentLin" presStyleCnt="0"/>
      <dgm:spPr/>
    </dgm:pt>
    <dgm:pt modelId="{82AD7AD2-6CEE-4FDF-B5BB-C6E40FAF5415}" type="pres">
      <dgm:prSet presAssocID="{51301302-7A94-4F73-8037-602938BCB65C}" presName="parentLeftMargin" presStyleLbl="node1" presStyleIdx="0" presStyleCnt="3"/>
      <dgm:spPr/>
    </dgm:pt>
    <dgm:pt modelId="{1388DAEB-E7CE-4C39-80A0-03910F63D9CD}" type="pres">
      <dgm:prSet presAssocID="{51301302-7A94-4F73-8037-602938BCB65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F339F86-49D2-4483-807A-F85A9FE09D03}" type="pres">
      <dgm:prSet presAssocID="{51301302-7A94-4F73-8037-602938BCB65C}" presName="negativeSpace" presStyleCnt="0"/>
      <dgm:spPr/>
    </dgm:pt>
    <dgm:pt modelId="{F67208D7-EDFB-45C0-9EDA-7CCCC1BB191F}" type="pres">
      <dgm:prSet presAssocID="{51301302-7A94-4F73-8037-602938BCB65C}" presName="childText" presStyleLbl="conFgAcc1" presStyleIdx="0" presStyleCnt="3">
        <dgm:presLayoutVars>
          <dgm:bulletEnabled val="1"/>
        </dgm:presLayoutVars>
      </dgm:prSet>
      <dgm:spPr/>
    </dgm:pt>
    <dgm:pt modelId="{F8D9C411-2919-4C46-BBAA-EAEF43103C37}" type="pres">
      <dgm:prSet presAssocID="{C3DB9C26-9EF4-486C-848A-47DF190B598E}" presName="spaceBetweenRectangles" presStyleCnt="0"/>
      <dgm:spPr/>
    </dgm:pt>
    <dgm:pt modelId="{A10EB1E7-C524-4650-8485-C05E57E03218}" type="pres">
      <dgm:prSet presAssocID="{2DB3AA62-3681-4943-AF38-BF1018FA6BAD}" presName="parentLin" presStyleCnt="0"/>
      <dgm:spPr/>
    </dgm:pt>
    <dgm:pt modelId="{3AF764C7-B1CB-4930-8D22-ACD7B5F22B24}" type="pres">
      <dgm:prSet presAssocID="{2DB3AA62-3681-4943-AF38-BF1018FA6BAD}" presName="parentLeftMargin" presStyleLbl="node1" presStyleIdx="0" presStyleCnt="3"/>
      <dgm:spPr/>
    </dgm:pt>
    <dgm:pt modelId="{CC043AF7-EACC-4AB9-9EAE-142D7F896C8C}" type="pres">
      <dgm:prSet presAssocID="{2DB3AA62-3681-4943-AF38-BF1018FA6BA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45B4D54-4EB5-4FB8-B4AF-FED4576AF4D4}" type="pres">
      <dgm:prSet presAssocID="{2DB3AA62-3681-4943-AF38-BF1018FA6BAD}" presName="negativeSpace" presStyleCnt="0"/>
      <dgm:spPr/>
    </dgm:pt>
    <dgm:pt modelId="{734BB060-1C87-4357-9AC4-A69B6940909E}" type="pres">
      <dgm:prSet presAssocID="{2DB3AA62-3681-4943-AF38-BF1018FA6BAD}" presName="childText" presStyleLbl="conFgAcc1" presStyleIdx="1" presStyleCnt="3">
        <dgm:presLayoutVars>
          <dgm:bulletEnabled val="1"/>
        </dgm:presLayoutVars>
      </dgm:prSet>
      <dgm:spPr/>
    </dgm:pt>
    <dgm:pt modelId="{AD2A8642-3524-4C4D-B68A-D19AD5E368F3}" type="pres">
      <dgm:prSet presAssocID="{558ACC05-AD0C-4BCF-9578-D33B33D7207D}" presName="spaceBetweenRectangles" presStyleCnt="0"/>
      <dgm:spPr/>
    </dgm:pt>
    <dgm:pt modelId="{DA1BE34E-BFB2-46F2-B365-4EC88FAA93F0}" type="pres">
      <dgm:prSet presAssocID="{9B631BEE-D950-4D69-8A3F-B6451680A8D0}" presName="parentLin" presStyleCnt="0"/>
      <dgm:spPr/>
    </dgm:pt>
    <dgm:pt modelId="{0BF3615A-CFC0-47F5-823D-C1D79D5DEF23}" type="pres">
      <dgm:prSet presAssocID="{9B631BEE-D950-4D69-8A3F-B6451680A8D0}" presName="parentLeftMargin" presStyleLbl="node1" presStyleIdx="1" presStyleCnt="3"/>
      <dgm:spPr/>
    </dgm:pt>
    <dgm:pt modelId="{432C2942-D0B1-4335-AF0D-6C1FE2940411}" type="pres">
      <dgm:prSet presAssocID="{9B631BEE-D950-4D69-8A3F-B6451680A8D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9E64052-35DC-4284-9217-F11BEA0EF3AF}" type="pres">
      <dgm:prSet presAssocID="{9B631BEE-D950-4D69-8A3F-B6451680A8D0}" presName="negativeSpace" presStyleCnt="0"/>
      <dgm:spPr/>
    </dgm:pt>
    <dgm:pt modelId="{7B04EDFA-4A37-4257-97C7-08878F17B2AE}" type="pres">
      <dgm:prSet presAssocID="{9B631BEE-D950-4D69-8A3F-B6451680A8D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B7DB60C-1EBF-4C45-8330-8DDDC56E889D}" type="presOf" srcId="{9B631BEE-D950-4D69-8A3F-B6451680A8D0}" destId="{0BF3615A-CFC0-47F5-823D-C1D79D5DEF23}" srcOrd="0" destOrd="0" presId="urn:microsoft.com/office/officeart/2005/8/layout/list1"/>
    <dgm:cxn modelId="{A8228C0D-477E-4741-99C2-2D71CD31236D}" srcId="{3F200A88-71F4-4E86-AE14-F25720A246EE}" destId="{2DB3AA62-3681-4943-AF38-BF1018FA6BAD}" srcOrd="1" destOrd="0" parTransId="{46DD74E9-8D42-4890-BDE5-FB062EF7E2C2}" sibTransId="{558ACC05-AD0C-4BCF-9578-D33B33D7207D}"/>
    <dgm:cxn modelId="{3DAD362B-00D8-40A9-899D-F1C24171C551}" type="presOf" srcId="{9B631BEE-D950-4D69-8A3F-B6451680A8D0}" destId="{432C2942-D0B1-4335-AF0D-6C1FE2940411}" srcOrd="1" destOrd="0" presId="urn:microsoft.com/office/officeart/2005/8/layout/list1"/>
    <dgm:cxn modelId="{AB95913B-9A50-437A-A938-43ECCECA2EB5}" srcId="{3F200A88-71F4-4E86-AE14-F25720A246EE}" destId="{9B631BEE-D950-4D69-8A3F-B6451680A8D0}" srcOrd="2" destOrd="0" parTransId="{B2C969D7-C463-40D6-9A27-3FD69240E8C0}" sibTransId="{4B549C6F-8EE5-4CB6-BC9C-B2B192C6668F}"/>
    <dgm:cxn modelId="{6771875C-AAC8-483A-A3F4-A9AAD44736F0}" type="presOf" srcId="{2DB3AA62-3681-4943-AF38-BF1018FA6BAD}" destId="{3AF764C7-B1CB-4930-8D22-ACD7B5F22B24}" srcOrd="0" destOrd="0" presId="urn:microsoft.com/office/officeart/2005/8/layout/list1"/>
    <dgm:cxn modelId="{146A4574-FACB-4C14-9EA0-35FA177B84DD}" type="presOf" srcId="{51301302-7A94-4F73-8037-602938BCB65C}" destId="{82AD7AD2-6CEE-4FDF-B5BB-C6E40FAF5415}" srcOrd="0" destOrd="0" presId="urn:microsoft.com/office/officeart/2005/8/layout/list1"/>
    <dgm:cxn modelId="{DA85AABC-A8F8-4546-90BA-AA2B065BB793}" type="presOf" srcId="{51301302-7A94-4F73-8037-602938BCB65C}" destId="{1388DAEB-E7CE-4C39-80A0-03910F63D9CD}" srcOrd="1" destOrd="0" presId="urn:microsoft.com/office/officeart/2005/8/layout/list1"/>
    <dgm:cxn modelId="{49104BC9-D88C-4789-95AC-CCBDB108A2F1}" type="presOf" srcId="{2DB3AA62-3681-4943-AF38-BF1018FA6BAD}" destId="{CC043AF7-EACC-4AB9-9EAE-142D7F896C8C}" srcOrd="1" destOrd="0" presId="urn:microsoft.com/office/officeart/2005/8/layout/list1"/>
    <dgm:cxn modelId="{247611E1-A631-4DD2-AF05-D4023BBF833F}" type="presOf" srcId="{3F200A88-71F4-4E86-AE14-F25720A246EE}" destId="{0CD5536F-7E53-4E89-90A6-C2A638FF2DDA}" srcOrd="0" destOrd="0" presId="urn:microsoft.com/office/officeart/2005/8/layout/list1"/>
    <dgm:cxn modelId="{44C991EB-E8AD-4867-B0F4-A9FC26F96E94}" srcId="{3F200A88-71F4-4E86-AE14-F25720A246EE}" destId="{51301302-7A94-4F73-8037-602938BCB65C}" srcOrd="0" destOrd="0" parTransId="{F90763B0-1289-48B9-85F8-6AA8DCD112E4}" sibTransId="{C3DB9C26-9EF4-486C-848A-47DF190B598E}"/>
    <dgm:cxn modelId="{CFD82204-51EA-4410-BB5B-F35C2AC8CE61}" type="presParOf" srcId="{0CD5536F-7E53-4E89-90A6-C2A638FF2DDA}" destId="{73109813-E56E-4025-950E-50B867C7DBA4}" srcOrd="0" destOrd="0" presId="urn:microsoft.com/office/officeart/2005/8/layout/list1"/>
    <dgm:cxn modelId="{7A016E77-EE92-47DE-83C4-CC71E4AF309B}" type="presParOf" srcId="{73109813-E56E-4025-950E-50B867C7DBA4}" destId="{82AD7AD2-6CEE-4FDF-B5BB-C6E40FAF5415}" srcOrd="0" destOrd="0" presId="urn:microsoft.com/office/officeart/2005/8/layout/list1"/>
    <dgm:cxn modelId="{91E60CDD-991F-4C23-807F-2416670005D2}" type="presParOf" srcId="{73109813-E56E-4025-950E-50B867C7DBA4}" destId="{1388DAEB-E7CE-4C39-80A0-03910F63D9CD}" srcOrd="1" destOrd="0" presId="urn:microsoft.com/office/officeart/2005/8/layout/list1"/>
    <dgm:cxn modelId="{FBFCBFB3-AC19-4A3D-828A-EFD82F391F13}" type="presParOf" srcId="{0CD5536F-7E53-4E89-90A6-C2A638FF2DDA}" destId="{1F339F86-49D2-4483-807A-F85A9FE09D03}" srcOrd="1" destOrd="0" presId="urn:microsoft.com/office/officeart/2005/8/layout/list1"/>
    <dgm:cxn modelId="{405FEF96-24B1-4DB4-94C0-78D06C1D16BA}" type="presParOf" srcId="{0CD5536F-7E53-4E89-90A6-C2A638FF2DDA}" destId="{F67208D7-EDFB-45C0-9EDA-7CCCC1BB191F}" srcOrd="2" destOrd="0" presId="urn:microsoft.com/office/officeart/2005/8/layout/list1"/>
    <dgm:cxn modelId="{10F1076B-21FB-4D90-903C-D9118166A0C9}" type="presParOf" srcId="{0CD5536F-7E53-4E89-90A6-C2A638FF2DDA}" destId="{F8D9C411-2919-4C46-BBAA-EAEF43103C37}" srcOrd="3" destOrd="0" presId="urn:microsoft.com/office/officeart/2005/8/layout/list1"/>
    <dgm:cxn modelId="{430D284F-5D61-4F1A-AAE0-24B9E3F0F2E2}" type="presParOf" srcId="{0CD5536F-7E53-4E89-90A6-C2A638FF2DDA}" destId="{A10EB1E7-C524-4650-8485-C05E57E03218}" srcOrd="4" destOrd="0" presId="urn:microsoft.com/office/officeart/2005/8/layout/list1"/>
    <dgm:cxn modelId="{5ECCF467-9440-423B-98C0-95ACBAF614CC}" type="presParOf" srcId="{A10EB1E7-C524-4650-8485-C05E57E03218}" destId="{3AF764C7-B1CB-4930-8D22-ACD7B5F22B24}" srcOrd="0" destOrd="0" presId="urn:microsoft.com/office/officeart/2005/8/layout/list1"/>
    <dgm:cxn modelId="{21625C4B-6043-4948-89AA-F4CC93B70C3B}" type="presParOf" srcId="{A10EB1E7-C524-4650-8485-C05E57E03218}" destId="{CC043AF7-EACC-4AB9-9EAE-142D7F896C8C}" srcOrd="1" destOrd="0" presId="urn:microsoft.com/office/officeart/2005/8/layout/list1"/>
    <dgm:cxn modelId="{0995865A-3A4C-40BA-B780-D6CCE24CACAA}" type="presParOf" srcId="{0CD5536F-7E53-4E89-90A6-C2A638FF2DDA}" destId="{245B4D54-4EB5-4FB8-B4AF-FED4576AF4D4}" srcOrd="5" destOrd="0" presId="urn:microsoft.com/office/officeart/2005/8/layout/list1"/>
    <dgm:cxn modelId="{31C04AD3-DB5F-4A3F-B5C9-57B91CD78F05}" type="presParOf" srcId="{0CD5536F-7E53-4E89-90A6-C2A638FF2DDA}" destId="{734BB060-1C87-4357-9AC4-A69B6940909E}" srcOrd="6" destOrd="0" presId="urn:microsoft.com/office/officeart/2005/8/layout/list1"/>
    <dgm:cxn modelId="{D358352D-F896-4D9C-9754-6CFE4A19FF80}" type="presParOf" srcId="{0CD5536F-7E53-4E89-90A6-C2A638FF2DDA}" destId="{AD2A8642-3524-4C4D-B68A-D19AD5E368F3}" srcOrd="7" destOrd="0" presId="urn:microsoft.com/office/officeart/2005/8/layout/list1"/>
    <dgm:cxn modelId="{509C3107-2090-4F1F-BB81-F54E0B644CC6}" type="presParOf" srcId="{0CD5536F-7E53-4E89-90A6-C2A638FF2DDA}" destId="{DA1BE34E-BFB2-46F2-B365-4EC88FAA93F0}" srcOrd="8" destOrd="0" presId="urn:microsoft.com/office/officeart/2005/8/layout/list1"/>
    <dgm:cxn modelId="{B045F42C-41DB-481A-A427-95B468DCA024}" type="presParOf" srcId="{DA1BE34E-BFB2-46F2-B365-4EC88FAA93F0}" destId="{0BF3615A-CFC0-47F5-823D-C1D79D5DEF23}" srcOrd="0" destOrd="0" presId="urn:microsoft.com/office/officeart/2005/8/layout/list1"/>
    <dgm:cxn modelId="{448AF288-2D1E-4FF0-A0BF-798387E9EA70}" type="presParOf" srcId="{DA1BE34E-BFB2-46F2-B365-4EC88FAA93F0}" destId="{432C2942-D0B1-4335-AF0D-6C1FE2940411}" srcOrd="1" destOrd="0" presId="urn:microsoft.com/office/officeart/2005/8/layout/list1"/>
    <dgm:cxn modelId="{ACB5DFA5-5346-4766-B6FF-4B8976AD5040}" type="presParOf" srcId="{0CD5536F-7E53-4E89-90A6-C2A638FF2DDA}" destId="{59E64052-35DC-4284-9217-F11BEA0EF3AF}" srcOrd="9" destOrd="0" presId="urn:microsoft.com/office/officeart/2005/8/layout/list1"/>
    <dgm:cxn modelId="{9CE5EFFC-B54B-435A-9A87-9FAF14FDE152}" type="presParOf" srcId="{0CD5536F-7E53-4E89-90A6-C2A638FF2DDA}" destId="{7B04EDFA-4A37-4257-97C7-08878F17B2A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1C45E7-F182-4EAB-9011-065261ECCE67}">
      <dsp:nvSpPr>
        <dsp:cNvPr id="0" name=""/>
        <dsp:cNvSpPr/>
      </dsp:nvSpPr>
      <dsp:spPr>
        <a:xfrm>
          <a:off x="960168" y="0"/>
          <a:ext cx="7681021" cy="1507406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0778BA-3CDD-4BDB-8EC5-AAD6E1C38211}">
      <dsp:nvSpPr>
        <dsp:cNvPr id="0" name=""/>
        <dsp:cNvSpPr/>
      </dsp:nvSpPr>
      <dsp:spPr>
        <a:xfrm>
          <a:off x="2647" y="452221"/>
          <a:ext cx="1593741" cy="60296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物物</a:t>
          </a:r>
        </a:p>
      </dsp:txBody>
      <dsp:txXfrm>
        <a:off x="32081" y="481655"/>
        <a:ext cx="1534873" cy="544094"/>
      </dsp:txXfrm>
    </dsp:sp>
    <dsp:sp modelId="{00C93047-6AD6-4E0C-94D3-AB741BCB1063}">
      <dsp:nvSpPr>
        <dsp:cNvPr id="0" name=""/>
        <dsp:cNvSpPr/>
      </dsp:nvSpPr>
      <dsp:spPr>
        <a:xfrm>
          <a:off x="1862012" y="452221"/>
          <a:ext cx="1593741" cy="60296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物金</a:t>
          </a:r>
        </a:p>
      </dsp:txBody>
      <dsp:txXfrm>
        <a:off x="1891446" y="481655"/>
        <a:ext cx="1534873" cy="544094"/>
      </dsp:txXfrm>
    </dsp:sp>
    <dsp:sp modelId="{9F99A2A9-0C2A-4244-A971-291B3C9249FD}">
      <dsp:nvSpPr>
        <dsp:cNvPr id="0" name=""/>
        <dsp:cNvSpPr/>
      </dsp:nvSpPr>
      <dsp:spPr>
        <a:xfrm>
          <a:off x="3721377" y="452221"/>
          <a:ext cx="1593741" cy="60296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物钞</a:t>
          </a:r>
        </a:p>
      </dsp:txBody>
      <dsp:txXfrm>
        <a:off x="3750811" y="481655"/>
        <a:ext cx="1534873" cy="544094"/>
      </dsp:txXfrm>
    </dsp:sp>
    <dsp:sp modelId="{8788CC8B-CD34-4CFE-82A8-6355EC6AE9FB}">
      <dsp:nvSpPr>
        <dsp:cNvPr id="0" name=""/>
        <dsp:cNvSpPr/>
      </dsp:nvSpPr>
      <dsp:spPr>
        <a:xfrm>
          <a:off x="5580742" y="452221"/>
          <a:ext cx="1593741" cy="60296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物卡</a:t>
          </a:r>
        </a:p>
      </dsp:txBody>
      <dsp:txXfrm>
        <a:off x="5610176" y="481655"/>
        <a:ext cx="1534873" cy="544094"/>
      </dsp:txXfrm>
    </dsp:sp>
    <dsp:sp modelId="{BB766F89-A13E-4032-8490-61DC50B9CBF6}">
      <dsp:nvSpPr>
        <dsp:cNvPr id="0" name=""/>
        <dsp:cNvSpPr/>
      </dsp:nvSpPr>
      <dsp:spPr>
        <a:xfrm>
          <a:off x="7440107" y="452221"/>
          <a:ext cx="1593741" cy="60296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物联</a:t>
          </a:r>
        </a:p>
      </dsp:txBody>
      <dsp:txXfrm>
        <a:off x="7469541" y="481655"/>
        <a:ext cx="1534873" cy="54409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7208D7-EDFB-45C0-9EDA-7CCCC1BB191F}">
      <dsp:nvSpPr>
        <dsp:cNvPr id="0" name=""/>
        <dsp:cNvSpPr/>
      </dsp:nvSpPr>
      <dsp:spPr>
        <a:xfrm>
          <a:off x="0" y="216797"/>
          <a:ext cx="3718729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88DAEB-E7CE-4C39-80A0-03910F63D9CD}">
      <dsp:nvSpPr>
        <dsp:cNvPr id="0" name=""/>
        <dsp:cNvSpPr/>
      </dsp:nvSpPr>
      <dsp:spPr>
        <a:xfrm>
          <a:off x="221038" y="24917"/>
          <a:ext cx="2835045" cy="3837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158" tIns="0" rIns="107158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0" i="0" kern="1200" dirty="0"/>
            <a:t>可控可修改</a:t>
          </a:r>
        </a:p>
      </dsp:txBody>
      <dsp:txXfrm>
        <a:off x="239772" y="43651"/>
        <a:ext cx="2797577" cy="346292"/>
      </dsp:txXfrm>
    </dsp:sp>
    <dsp:sp modelId="{734BB060-1C87-4357-9AC4-A69B6940909E}">
      <dsp:nvSpPr>
        <dsp:cNvPr id="0" name=""/>
        <dsp:cNvSpPr/>
      </dsp:nvSpPr>
      <dsp:spPr>
        <a:xfrm>
          <a:off x="0" y="806478"/>
          <a:ext cx="3718769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043AF7-EACC-4AB9-9EAE-142D7F896C8C}">
      <dsp:nvSpPr>
        <dsp:cNvPr id="0" name=""/>
        <dsp:cNvSpPr/>
      </dsp:nvSpPr>
      <dsp:spPr>
        <a:xfrm>
          <a:off x="202503" y="614598"/>
          <a:ext cx="2835045" cy="3837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158" tIns="0" rIns="107158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0" i="0" kern="1200" dirty="0"/>
            <a:t>专注核心工作</a:t>
          </a:r>
        </a:p>
      </dsp:txBody>
      <dsp:txXfrm>
        <a:off x="221237" y="633332"/>
        <a:ext cx="2797577" cy="346292"/>
      </dsp:txXfrm>
    </dsp:sp>
    <dsp:sp modelId="{7B04EDFA-4A37-4257-97C7-08878F17B2AE}">
      <dsp:nvSpPr>
        <dsp:cNvPr id="0" name=""/>
        <dsp:cNvSpPr/>
      </dsp:nvSpPr>
      <dsp:spPr>
        <a:xfrm>
          <a:off x="0" y="1396158"/>
          <a:ext cx="3718729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2C2942-D0B1-4335-AF0D-6C1FE2940411}">
      <dsp:nvSpPr>
        <dsp:cNvPr id="0" name=""/>
        <dsp:cNvSpPr/>
      </dsp:nvSpPr>
      <dsp:spPr>
        <a:xfrm>
          <a:off x="202503" y="1204278"/>
          <a:ext cx="2835045" cy="3837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158" tIns="0" rIns="107158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0" i="0" kern="1200" dirty="0"/>
            <a:t>具有无限创造力</a:t>
          </a:r>
        </a:p>
      </dsp:txBody>
      <dsp:txXfrm>
        <a:off x="221237" y="1223012"/>
        <a:ext cx="2797577" cy="3462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AC96EC-0AD3-445C-B9E1-410992016B5F}">
      <dsp:nvSpPr>
        <dsp:cNvPr id="0" name=""/>
        <dsp:cNvSpPr/>
      </dsp:nvSpPr>
      <dsp:spPr>
        <a:xfrm>
          <a:off x="3832" y="393469"/>
          <a:ext cx="1742639" cy="112320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原料</a:t>
          </a:r>
        </a:p>
      </dsp:txBody>
      <dsp:txXfrm>
        <a:off x="3832" y="393469"/>
        <a:ext cx="1742639" cy="697055"/>
      </dsp:txXfrm>
    </dsp:sp>
    <dsp:sp modelId="{B78E4DC3-88D5-4769-938E-10C205721E6B}">
      <dsp:nvSpPr>
        <dsp:cNvPr id="0" name=""/>
        <dsp:cNvSpPr/>
      </dsp:nvSpPr>
      <dsp:spPr>
        <a:xfrm>
          <a:off x="360758" y="1090525"/>
          <a:ext cx="1742639" cy="168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新闻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政策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研报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财报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图表</a:t>
          </a:r>
        </a:p>
      </dsp:txBody>
      <dsp:txXfrm>
        <a:off x="410104" y="1139871"/>
        <a:ext cx="1643947" cy="1586108"/>
      </dsp:txXfrm>
    </dsp:sp>
    <dsp:sp modelId="{C7EB7BB0-A292-4DD0-88EA-8A0DA8C39296}">
      <dsp:nvSpPr>
        <dsp:cNvPr id="0" name=""/>
        <dsp:cNvSpPr/>
      </dsp:nvSpPr>
      <dsp:spPr>
        <a:xfrm>
          <a:off x="2010650" y="525064"/>
          <a:ext cx="560057" cy="4338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/>
        </a:p>
      </dsp:txBody>
      <dsp:txXfrm>
        <a:off x="2010650" y="611837"/>
        <a:ext cx="429897" cy="260320"/>
      </dsp:txXfrm>
    </dsp:sp>
    <dsp:sp modelId="{C78C29E2-6B6D-422F-AE5C-3723F5712302}">
      <dsp:nvSpPr>
        <dsp:cNvPr id="0" name=""/>
        <dsp:cNvSpPr/>
      </dsp:nvSpPr>
      <dsp:spPr>
        <a:xfrm>
          <a:off x="2803183" y="393469"/>
          <a:ext cx="1742639" cy="1123200"/>
        </a:xfrm>
        <a:prstGeom prst="roundRect">
          <a:avLst>
            <a:gd name="adj" fmla="val 10000"/>
          </a:avLst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预判分析</a:t>
          </a:r>
        </a:p>
      </dsp:txBody>
      <dsp:txXfrm>
        <a:off x="2803183" y="393469"/>
        <a:ext cx="1742639" cy="697055"/>
      </dsp:txXfrm>
    </dsp:sp>
    <dsp:sp modelId="{00059BBA-236D-4C08-A57E-A105EAD00D38}">
      <dsp:nvSpPr>
        <dsp:cNvPr id="0" name=""/>
        <dsp:cNvSpPr/>
      </dsp:nvSpPr>
      <dsp:spPr>
        <a:xfrm>
          <a:off x="3160110" y="1090525"/>
          <a:ext cx="1742639" cy="168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大势方向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个股优劣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/>
            <a:t>分配权重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风险控制</a:t>
          </a:r>
        </a:p>
      </dsp:txBody>
      <dsp:txXfrm>
        <a:off x="3209456" y="1139871"/>
        <a:ext cx="1643947" cy="1586108"/>
      </dsp:txXfrm>
    </dsp:sp>
    <dsp:sp modelId="{C8796257-8A66-4A74-BAF0-9C034CA0CC8A}">
      <dsp:nvSpPr>
        <dsp:cNvPr id="0" name=""/>
        <dsp:cNvSpPr/>
      </dsp:nvSpPr>
      <dsp:spPr>
        <a:xfrm>
          <a:off x="4810001" y="525064"/>
          <a:ext cx="560057" cy="4338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/>
        </a:p>
      </dsp:txBody>
      <dsp:txXfrm>
        <a:off x="4810001" y="611837"/>
        <a:ext cx="429897" cy="260320"/>
      </dsp:txXfrm>
    </dsp:sp>
    <dsp:sp modelId="{7F1A6E72-B650-473A-8C3A-09D1F4B9D800}">
      <dsp:nvSpPr>
        <dsp:cNvPr id="0" name=""/>
        <dsp:cNvSpPr/>
      </dsp:nvSpPr>
      <dsp:spPr>
        <a:xfrm>
          <a:off x="5602535" y="393469"/>
          <a:ext cx="1742639" cy="1123200"/>
        </a:xfrm>
        <a:prstGeom prst="roundRect">
          <a:avLst>
            <a:gd name="adj" fmla="val 10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执行决策</a:t>
          </a:r>
        </a:p>
      </dsp:txBody>
      <dsp:txXfrm>
        <a:off x="5602535" y="393469"/>
        <a:ext cx="1742639" cy="697055"/>
      </dsp:txXfrm>
    </dsp:sp>
    <dsp:sp modelId="{C2D107B6-CECE-4810-A16C-3B91B354FA38}">
      <dsp:nvSpPr>
        <dsp:cNvPr id="0" name=""/>
        <dsp:cNvSpPr/>
      </dsp:nvSpPr>
      <dsp:spPr>
        <a:xfrm>
          <a:off x="5959461" y="1090525"/>
          <a:ext cx="1742639" cy="168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软件下单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/>
            <a:t>手机下单</a:t>
          </a:r>
          <a:endParaRPr lang="en-US" altLang="zh-C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/>
            <a:t>委托下单</a:t>
          </a:r>
          <a:endParaRPr lang="en-US" altLang="zh-C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手动调仓</a:t>
          </a:r>
        </a:p>
      </dsp:txBody>
      <dsp:txXfrm>
        <a:off x="6008807" y="1139871"/>
        <a:ext cx="1643947" cy="158610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AC96EC-0AD3-445C-B9E1-410992016B5F}">
      <dsp:nvSpPr>
        <dsp:cNvPr id="0" name=""/>
        <dsp:cNvSpPr/>
      </dsp:nvSpPr>
      <dsp:spPr>
        <a:xfrm>
          <a:off x="3832" y="130219"/>
          <a:ext cx="1742639" cy="112320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原料</a:t>
          </a:r>
        </a:p>
      </dsp:txBody>
      <dsp:txXfrm>
        <a:off x="3832" y="130219"/>
        <a:ext cx="1742639" cy="697055"/>
      </dsp:txXfrm>
    </dsp:sp>
    <dsp:sp modelId="{B78E4DC3-88D5-4769-938E-10C205721E6B}">
      <dsp:nvSpPr>
        <dsp:cNvPr id="0" name=""/>
        <dsp:cNvSpPr/>
      </dsp:nvSpPr>
      <dsp:spPr>
        <a:xfrm>
          <a:off x="360758" y="827275"/>
          <a:ext cx="1742639" cy="2211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财务数据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价量数据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情绪指标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宏观数据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宋体" panose="02010600030101010101" pitchFamily="2" charset="-122"/>
              <a:cs typeface="+mn-cs"/>
            </a:rPr>
            <a:t>事件驱动</a:t>
          </a:r>
        </a:p>
      </dsp:txBody>
      <dsp:txXfrm>
        <a:off x="411798" y="878315"/>
        <a:ext cx="1640559" cy="2109220"/>
      </dsp:txXfrm>
    </dsp:sp>
    <dsp:sp modelId="{C7EB7BB0-A292-4DD0-88EA-8A0DA8C39296}">
      <dsp:nvSpPr>
        <dsp:cNvPr id="0" name=""/>
        <dsp:cNvSpPr/>
      </dsp:nvSpPr>
      <dsp:spPr>
        <a:xfrm>
          <a:off x="2010650" y="261814"/>
          <a:ext cx="560057" cy="4338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/>
        </a:p>
      </dsp:txBody>
      <dsp:txXfrm>
        <a:off x="2010650" y="348587"/>
        <a:ext cx="429897" cy="260320"/>
      </dsp:txXfrm>
    </dsp:sp>
    <dsp:sp modelId="{C78C29E2-6B6D-422F-AE5C-3723F5712302}">
      <dsp:nvSpPr>
        <dsp:cNvPr id="0" name=""/>
        <dsp:cNvSpPr/>
      </dsp:nvSpPr>
      <dsp:spPr>
        <a:xfrm>
          <a:off x="2803183" y="130219"/>
          <a:ext cx="1742639" cy="1123200"/>
        </a:xfrm>
        <a:prstGeom prst="roundRect">
          <a:avLst>
            <a:gd name="adj" fmla="val 10000"/>
          </a:avLst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预判分析</a:t>
          </a:r>
        </a:p>
      </dsp:txBody>
      <dsp:txXfrm>
        <a:off x="2803183" y="130219"/>
        <a:ext cx="1742639" cy="697055"/>
      </dsp:txXfrm>
    </dsp:sp>
    <dsp:sp modelId="{00059BBA-236D-4C08-A57E-A105EAD00D38}">
      <dsp:nvSpPr>
        <dsp:cNvPr id="0" name=""/>
        <dsp:cNvSpPr/>
      </dsp:nvSpPr>
      <dsp:spPr>
        <a:xfrm>
          <a:off x="3160110" y="827275"/>
          <a:ext cx="1742639" cy="2211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/>
            <a:t>IC</a:t>
          </a:r>
          <a:r>
            <a:rPr lang="zh-CN" altLang="en-US" sz="1600" kern="1200" dirty="0"/>
            <a:t>信息系数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回归运算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相关性系数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择时</a:t>
          </a:r>
          <a:r>
            <a:rPr lang="en-US" altLang="zh-CN" sz="1600" kern="1200" dirty="0"/>
            <a:t>CTA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波动率计算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1600" kern="1200" dirty="0"/>
        </a:p>
      </dsp:txBody>
      <dsp:txXfrm>
        <a:off x="3211150" y="878315"/>
        <a:ext cx="1640559" cy="2109220"/>
      </dsp:txXfrm>
    </dsp:sp>
    <dsp:sp modelId="{C8796257-8A66-4A74-BAF0-9C034CA0CC8A}">
      <dsp:nvSpPr>
        <dsp:cNvPr id="0" name=""/>
        <dsp:cNvSpPr/>
      </dsp:nvSpPr>
      <dsp:spPr>
        <a:xfrm>
          <a:off x="4810001" y="261814"/>
          <a:ext cx="560057" cy="4338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/>
        </a:p>
      </dsp:txBody>
      <dsp:txXfrm>
        <a:off x="4810001" y="348587"/>
        <a:ext cx="429897" cy="260320"/>
      </dsp:txXfrm>
    </dsp:sp>
    <dsp:sp modelId="{7F1A6E72-B650-473A-8C3A-09D1F4B9D800}">
      <dsp:nvSpPr>
        <dsp:cNvPr id="0" name=""/>
        <dsp:cNvSpPr/>
      </dsp:nvSpPr>
      <dsp:spPr>
        <a:xfrm>
          <a:off x="5602535" y="130219"/>
          <a:ext cx="1742639" cy="1123200"/>
        </a:xfrm>
        <a:prstGeom prst="roundRect">
          <a:avLst>
            <a:gd name="adj" fmla="val 10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执行决策</a:t>
          </a:r>
        </a:p>
      </dsp:txBody>
      <dsp:txXfrm>
        <a:off x="5602535" y="130219"/>
        <a:ext cx="1742639" cy="697055"/>
      </dsp:txXfrm>
    </dsp:sp>
    <dsp:sp modelId="{C2D107B6-CECE-4810-A16C-3B91B354FA38}">
      <dsp:nvSpPr>
        <dsp:cNvPr id="0" name=""/>
        <dsp:cNvSpPr/>
      </dsp:nvSpPr>
      <dsp:spPr>
        <a:xfrm>
          <a:off x="5959461" y="827275"/>
          <a:ext cx="1742639" cy="2211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实时监控标的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程序化下单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自动调仓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组合风险控制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业绩归因</a:t>
          </a:r>
        </a:p>
      </dsp:txBody>
      <dsp:txXfrm>
        <a:off x="6010501" y="878315"/>
        <a:ext cx="1640559" cy="21092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5FB19-1649-4F8B-9645-CC7BD8681340}">
      <dsp:nvSpPr>
        <dsp:cNvPr id="0" name=""/>
        <dsp:cNvSpPr/>
      </dsp:nvSpPr>
      <dsp:spPr>
        <a:xfrm>
          <a:off x="1645089" y="1863642"/>
          <a:ext cx="1294403" cy="64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量化目标</a:t>
          </a:r>
        </a:p>
      </dsp:txBody>
      <dsp:txXfrm>
        <a:off x="1664045" y="1882598"/>
        <a:ext cx="1256491" cy="609289"/>
      </dsp:txXfrm>
    </dsp:sp>
    <dsp:sp modelId="{437B5688-2C82-4CBC-BCB9-624A53BFEF0F}">
      <dsp:nvSpPr>
        <dsp:cNvPr id="0" name=""/>
        <dsp:cNvSpPr/>
      </dsp:nvSpPr>
      <dsp:spPr>
        <a:xfrm rot="17692822">
          <a:off x="2583052" y="1615716"/>
          <a:ext cx="1230641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230641" y="1331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167607" y="1598265"/>
        <a:ext cx="61532" cy="61532"/>
      </dsp:txXfrm>
    </dsp:sp>
    <dsp:sp modelId="{9EECD25D-CB4E-4EF8-8322-856AD28761F8}">
      <dsp:nvSpPr>
        <dsp:cNvPr id="0" name=""/>
        <dsp:cNvSpPr/>
      </dsp:nvSpPr>
      <dsp:spPr>
        <a:xfrm>
          <a:off x="3457254" y="747219"/>
          <a:ext cx="1294403" cy="64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实现概率分布</a:t>
          </a:r>
        </a:p>
      </dsp:txBody>
      <dsp:txXfrm>
        <a:off x="3476210" y="766175"/>
        <a:ext cx="1256491" cy="609289"/>
      </dsp:txXfrm>
    </dsp:sp>
    <dsp:sp modelId="{CD25BBB4-C1BF-4023-BC0B-AE6B8764702B}">
      <dsp:nvSpPr>
        <dsp:cNvPr id="0" name=""/>
        <dsp:cNvSpPr/>
      </dsp:nvSpPr>
      <dsp:spPr>
        <a:xfrm rot="18289469">
          <a:off x="4557208" y="685363"/>
          <a:ext cx="90666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06660" y="1331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87871" y="676012"/>
        <a:ext cx="45333" cy="45333"/>
      </dsp:txXfrm>
    </dsp:sp>
    <dsp:sp modelId="{41B21319-0FF5-4F81-B749-70F095523E2D}">
      <dsp:nvSpPr>
        <dsp:cNvPr id="0" name=""/>
        <dsp:cNvSpPr/>
      </dsp:nvSpPr>
      <dsp:spPr>
        <a:xfrm>
          <a:off x="5269419" y="2936"/>
          <a:ext cx="1294403" cy="64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交易标的</a:t>
          </a:r>
        </a:p>
      </dsp:txBody>
      <dsp:txXfrm>
        <a:off x="5288375" y="21892"/>
        <a:ext cx="1256491" cy="609289"/>
      </dsp:txXfrm>
    </dsp:sp>
    <dsp:sp modelId="{DE8F5FC9-B272-41A4-A1D7-C053F8A829AC}">
      <dsp:nvSpPr>
        <dsp:cNvPr id="0" name=""/>
        <dsp:cNvSpPr/>
      </dsp:nvSpPr>
      <dsp:spPr>
        <a:xfrm>
          <a:off x="4751657" y="1057504"/>
          <a:ext cx="517761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517761" y="1331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97594" y="1057875"/>
        <a:ext cx="25888" cy="25888"/>
      </dsp:txXfrm>
    </dsp:sp>
    <dsp:sp modelId="{E720B532-2F67-49B1-8263-E10532C16E6B}">
      <dsp:nvSpPr>
        <dsp:cNvPr id="0" name=""/>
        <dsp:cNvSpPr/>
      </dsp:nvSpPr>
      <dsp:spPr>
        <a:xfrm>
          <a:off x="5269419" y="747219"/>
          <a:ext cx="1294403" cy="64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策略类型</a:t>
          </a:r>
        </a:p>
      </dsp:txBody>
      <dsp:txXfrm>
        <a:off x="5288375" y="766175"/>
        <a:ext cx="1256491" cy="609289"/>
      </dsp:txXfrm>
    </dsp:sp>
    <dsp:sp modelId="{028F381A-E11C-4254-AB61-037D106FD95F}">
      <dsp:nvSpPr>
        <dsp:cNvPr id="0" name=""/>
        <dsp:cNvSpPr/>
      </dsp:nvSpPr>
      <dsp:spPr>
        <a:xfrm rot="3310531">
          <a:off x="4557208" y="1429645"/>
          <a:ext cx="90666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06660" y="1331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87871" y="1420294"/>
        <a:ext cx="45333" cy="45333"/>
      </dsp:txXfrm>
    </dsp:sp>
    <dsp:sp modelId="{C5FF5180-433C-4B06-BF20-1BE66BE0F5D2}">
      <dsp:nvSpPr>
        <dsp:cNvPr id="0" name=""/>
        <dsp:cNvSpPr/>
      </dsp:nvSpPr>
      <dsp:spPr>
        <a:xfrm>
          <a:off x="5269419" y="1491501"/>
          <a:ext cx="1294403" cy="64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时间周期</a:t>
          </a:r>
        </a:p>
      </dsp:txBody>
      <dsp:txXfrm>
        <a:off x="5288375" y="1510457"/>
        <a:ext cx="1256491" cy="609289"/>
      </dsp:txXfrm>
    </dsp:sp>
    <dsp:sp modelId="{8CA98809-2EA6-4A3F-BD81-1067B1E36CE6}">
      <dsp:nvSpPr>
        <dsp:cNvPr id="0" name=""/>
        <dsp:cNvSpPr/>
      </dsp:nvSpPr>
      <dsp:spPr>
        <a:xfrm rot="3907178">
          <a:off x="2583052" y="2732139"/>
          <a:ext cx="1230641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230641" y="1331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167607" y="2714688"/>
        <a:ext cx="61532" cy="61532"/>
      </dsp:txXfrm>
    </dsp:sp>
    <dsp:sp modelId="{D046227E-DE20-4234-A5B5-ABB7ABB5922C}">
      <dsp:nvSpPr>
        <dsp:cNvPr id="0" name=""/>
        <dsp:cNvSpPr/>
      </dsp:nvSpPr>
      <dsp:spPr>
        <a:xfrm>
          <a:off x="3457254" y="2980065"/>
          <a:ext cx="1294403" cy="64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计算与控制风险</a:t>
          </a:r>
        </a:p>
      </dsp:txBody>
      <dsp:txXfrm>
        <a:off x="3476210" y="2999021"/>
        <a:ext cx="1256491" cy="609289"/>
      </dsp:txXfrm>
    </dsp:sp>
    <dsp:sp modelId="{81FE2F9F-A382-465C-90E0-7F84FF9C7B7A}">
      <dsp:nvSpPr>
        <dsp:cNvPr id="0" name=""/>
        <dsp:cNvSpPr/>
      </dsp:nvSpPr>
      <dsp:spPr>
        <a:xfrm rot="18289469">
          <a:off x="4557208" y="2918209"/>
          <a:ext cx="90666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06660" y="1331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87871" y="2908858"/>
        <a:ext cx="45333" cy="45333"/>
      </dsp:txXfrm>
    </dsp:sp>
    <dsp:sp modelId="{ED4C2B69-F17B-4BDE-A091-208D132F5FC7}">
      <dsp:nvSpPr>
        <dsp:cNvPr id="0" name=""/>
        <dsp:cNvSpPr/>
      </dsp:nvSpPr>
      <dsp:spPr>
        <a:xfrm>
          <a:off x="5269419" y="2235783"/>
          <a:ext cx="1294403" cy="64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低相关性</a:t>
          </a:r>
        </a:p>
      </dsp:txBody>
      <dsp:txXfrm>
        <a:off x="5288375" y="2254739"/>
        <a:ext cx="1256491" cy="609289"/>
      </dsp:txXfrm>
    </dsp:sp>
    <dsp:sp modelId="{DB9530D9-4A30-4541-B632-2FD7E32ECD9C}">
      <dsp:nvSpPr>
        <dsp:cNvPr id="0" name=""/>
        <dsp:cNvSpPr/>
      </dsp:nvSpPr>
      <dsp:spPr>
        <a:xfrm>
          <a:off x="4751657" y="3290350"/>
          <a:ext cx="517761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517761" y="1331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97594" y="3290722"/>
        <a:ext cx="25888" cy="25888"/>
      </dsp:txXfrm>
    </dsp:sp>
    <dsp:sp modelId="{ED43E702-13C9-45C1-AFC9-1047ECDA9D0D}">
      <dsp:nvSpPr>
        <dsp:cNvPr id="0" name=""/>
        <dsp:cNvSpPr/>
      </dsp:nvSpPr>
      <dsp:spPr>
        <a:xfrm>
          <a:off x="5269419" y="2980065"/>
          <a:ext cx="1294403" cy="64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组合波动性</a:t>
          </a:r>
        </a:p>
      </dsp:txBody>
      <dsp:txXfrm>
        <a:off x="5288375" y="2999021"/>
        <a:ext cx="1256491" cy="609289"/>
      </dsp:txXfrm>
    </dsp:sp>
    <dsp:sp modelId="{DA518256-9064-4A6E-8327-2726BE0BA071}">
      <dsp:nvSpPr>
        <dsp:cNvPr id="0" name=""/>
        <dsp:cNvSpPr/>
      </dsp:nvSpPr>
      <dsp:spPr>
        <a:xfrm rot="3310531">
          <a:off x="4557208" y="3662491"/>
          <a:ext cx="90666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06660" y="1331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87871" y="3653140"/>
        <a:ext cx="45333" cy="45333"/>
      </dsp:txXfrm>
    </dsp:sp>
    <dsp:sp modelId="{78EC2E5A-D876-4EDE-B0EE-36CDE9D28BF2}">
      <dsp:nvSpPr>
        <dsp:cNvPr id="0" name=""/>
        <dsp:cNvSpPr/>
      </dsp:nvSpPr>
      <dsp:spPr>
        <a:xfrm>
          <a:off x="5269419" y="3724347"/>
          <a:ext cx="1294403" cy="64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期权对冲</a:t>
          </a:r>
        </a:p>
      </dsp:txBody>
      <dsp:txXfrm>
        <a:off x="5288375" y="3743303"/>
        <a:ext cx="1256491" cy="60928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F6C7B-C994-46EF-A720-2369387701A4}">
      <dsp:nvSpPr>
        <dsp:cNvPr id="0" name=""/>
        <dsp:cNvSpPr/>
      </dsp:nvSpPr>
      <dsp:spPr>
        <a:xfrm rot="16200000">
          <a:off x="150" y="183073"/>
          <a:ext cx="1719650" cy="1721696"/>
        </a:xfrm>
        <a:prstGeom prst="upArrow">
          <a:avLst>
            <a:gd name="adj1" fmla="val 50000"/>
            <a:gd name="adj2" fmla="val 3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主观</a:t>
          </a:r>
        </a:p>
      </dsp:txBody>
      <dsp:txXfrm rot="5400000">
        <a:off x="300066" y="614008"/>
        <a:ext cx="1420757" cy="859825"/>
      </dsp:txXfrm>
    </dsp:sp>
    <dsp:sp modelId="{93BB7F08-34C4-4523-A0B6-060841CA3863}">
      <dsp:nvSpPr>
        <dsp:cNvPr id="0" name=""/>
        <dsp:cNvSpPr/>
      </dsp:nvSpPr>
      <dsp:spPr>
        <a:xfrm rot="5400000">
          <a:off x="1892347" y="183073"/>
          <a:ext cx="1719650" cy="1721696"/>
        </a:xfrm>
        <a:prstGeom prst="upArrow">
          <a:avLst>
            <a:gd name="adj1" fmla="val 50000"/>
            <a:gd name="adj2" fmla="val 35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客观</a:t>
          </a:r>
        </a:p>
      </dsp:txBody>
      <dsp:txXfrm rot="-5400000">
        <a:off x="1891324" y="614009"/>
        <a:ext cx="1420757" cy="85982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F6C7B-C994-46EF-A720-2369387701A4}">
      <dsp:nvSpPr>
        <dsp:cNvPr id="0" name=""/>
        <dsp:cNvSpPr/>
      </dsp:nvSpPr>
      <dsp:spPr>
        <a:xfrm rot="16200000">
          <a:off x="129" y="209072"/>
          <a:ext cx="1482868" cy="1484632"/>
        </a:xfrm>
        <a:prstGeom prst="upArrow">
          <a:avLst>
            <a:gd name="adj1" fmla="val 50000"/>
            <a:gd name="adj2" fmla="val 3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迷信</a:t>
          </a:r>
        </a:p>
      </dsp:txBody>
      <dsp:txXfrm rot="5400000">
        <a:off x="258749" y="580671"/>
        <a:ext cx="1225130" cy="741434"/>
      </dsp:txXfrm>
    </dsp:sp>
    <dsp:sp modelId="{93BB7F08-34C4-4523-A0B6-060841CA3863}">
      <dsp:nvSpPr>
        <dsp:cNvPr id="0" name=""/>
        <dsp:cNvSpPr/>
      </dsp:nvSpPr>
      <dsp:spPr>
        <a:xfrm rot="5400000">
          <a:off x="1631786" y="209072"/>
          <a:ext cx="1482868" cy="1484632"/>
        </a:xfrm>
        <a:prstGeom prst="upArrow">
          <a:avLst>
            <a:gd name="adj1" fmla="val 50000"/>
            <a:gd name="adj2" fmla="val 35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科学</a:t>
          </a:r>
        </a:p>
      </dsp:txBody>
      <dsp:txXfrm rot="-5400000">
        <a:off x="1630904" y="580671"/>
        <a:ext cx="1225130" cy="7414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345EFC-474B-4F6D-BD77-9147BD2C589D}">
      <dsp:nvSpPr>
        <dsp:cNvPr id="0" name=""/>
        <dsp:cNvSpPr/>
      </dsp:nvSpPr>
      <dsp:spPr>
        <a:xfrm>
          <a:off x="680398" y="0"/>
          <a:ext cx="7141398" cy="1765314"/>
        </a:xfrm>
        <a:prstGeom prst="rightArrow">
          <a:avLst/>
        </a:prstGeom>
        <a:solidFill>
          <a:srgbClr val="E6E6E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218298-C44B-449D-A044-BDEAF4F9EA89}">
      <dsp:nvSpPr>
        <dsp:cNvPr id="0" name=""/>
        <dsp:cNvSpPr/>
      </dsp:nvSpPr>
      <dsp:spPr>
        <a:xfrm>
          <a:off x="102" y="529594"/>
          <a:ext cx="1229479" cy="70612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Arial" panose="020B0604020202020204" pitchFamily="34" charset="0"/>
              <a:cs typeface="Arial" panose="020B0604020202020204" pitchFamily="34" charset="0"/>
            </a:rPr>
            <a:t>代码库</a:t>
          </a:r>
        </a:p>
      </dsp:txBody>
      <dsp:txXfrm>
        <a:off x="34572" y="564064"/>
        <a:ext cx="1160539" cy="637185"/>
      </dsp:txXfrm>
    </dsp:sp>
    <dsp:sp modelId="{5D354602-D5BE-4447-A923-05DC0F0375C5}">
      <dsp:nvSpPr>
        <dsp:cNvPr id="0" name=""/>
        <dsp:cNvSpPr/>
      </dsp:nvSpPr>
      <dsp:spPr>
        <a:xfrm>
          <a:off x="1434494" y="529594"/>
          <a:ext cx="1229479" cy="706125"/>
        </a:xfrm>
        <a:prstGeom prst="roundRect">
          <a:avLst/>
        </a:prstGeom>
        <a:solidFill>
          <a:schemeClr val="accent4">
            <a:hueOff val="-892954"/>
            <a:satOff val="5380"/>
            <a:lumOff val="43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Arial" panose="020B0604020202020204" pitchFamily="34" charset="0"/>
              <a:cs typeface="Arial" panose="020B0604020202020204" pitchFamily="34" charset="0"/>
            </a:rPr>
            <a:t>数据库</a:t>
          </a:r>
        </a:p>
      </dsp:txBody>
      <dsp:txXfrm>
        <a:off x="1468964" y="564064"/>
        <a:ext cx="1160539" cy="637185"/>
      </dsp:txXfrm>
    </dsp:sp>
    <dsp:sp modelId="{993B5E0E-4905-4E52-BF43-59A457E28E46}">
      <dsp:nvSpPr>
        <dsp:cNvPr id="0" name=""/>
        <dsp:cNvSpPr/>
      </dsp:nvSpPr>
      <dsp:spPr>
        <a:xfrm>
          <a:off x="2868886" y="529594"/>
          <a:ext cx="1229479" cy="706125"/>
        </a:xfrm>
        <a:prstGeom prst="roundRect">
          <a:avLst/>
        </a:prstGeom>
        <a:solidFill>
          <a:schemeClr val="accent4">
            <a:hueOff val="-1785908"/>
            <a:satOff val="10760"/>
            <a:lumOff val="86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Arial" panose="020B0604020202020204" pitchFamily="34" charset="0"/>
              <a:cs typeface="Arial" panose="020B0604020202020204" pitchFamily="34" charset="0"/>
            </a:rPr>
            <a:t>图表</a:t>
          </a:r>
        </a:p>
      </dsp:txBody>
      <dsp:txXfrm>
        <a:off x="2903356" y="564064"/>
        <a:ext cx="1160539" cy="637185"/>
      </dsp:txXfrm>
    </dsp:sp>
    <dsp:sp modelId="{76C69594-DAB2-4AF0-86BE-DB7B6016AE5F}">
      <dsp:nvSpPr>
        <dsp:cNvPr id="0" name=""/>
        <dsp:cNvSpPr/>
      </dsp:nvSpPr>
      <dsp:spPr>
        <a:xfrm>
          <a:off x="4303279" y="529594"/>
          <a:ext cx="1229479" cy="706125"/>
        </a:xfrm>
        <a:prstGeom prst="roundRect">
          <a:avLst/>
        </a:prstGeom>
        <a:solidFill>
          <a:schemeClr val="accent4">
            <a:hueOff val="-2678862"/>
            <a:satOff val="16139"/>
            <a:lumOff val="129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Arial" panose="020B0604020202020204" pitchFamily="34" charset="0"/>
              <a:cs typeface="Arial" panose="020B0604020202020204" pitchFamily="34" charset="0"/>
            </a:rPr>
            <a:t>回测引擎</a:t>
          </a:r>
        </a:p>
      </dsp:txBody>
      <dsp:txXfrm>
        <a:off x="4337749" y="564064"/>
        <a:ext cx="1160539" cy="637185"/>
      </dsp:txXfrm>
    </dsp:sp>
    <dsp:sp modelId="{E3141D17-9B77-4107-961C-A82DA4553D2B}">
      <dsp:nvSpPr>
        <dsp:cNvPr id="0" name=""/>
        <dsp:cNvSpPr/>
      </dsp:nvSpPr>
      <dsp:spPr>
        <a:xfrm>
          <a:off x="5737671" y="529594"/>
          <a:ext cx="1229479" cy="706125"/>
        </a:xfrm>
        <a:prstGeom prst="roundRect">
          <a:avLst/>
        </a:prstGeom>
        <a:solidFill>
          <a:schemeClr val="accent4">
            <a:hueOff val="-3571816"/>
            <a:satOff val="21519"/>
            <a:lumOff val="172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Arial" panose="020B0604020202020204" pitchFamily="34" charset="0"/>
              <a:cs typeface="Arial" panose="020B0604020202020204" pitchFamily="34" charset="0"/>
            </a:rPr>
            <a:t>统计工具</a:t>
          </a:r>
        </a:p>
      </dsp:txBody>
      <dsp:txXfrm>
        <a:off x="5772141" y="564064"/>
        <a:ext cx="1160539" cy="637185"/>
      </dsp:txXfrm>
    </dsp:sp>
    <dsp:sp modelId="{FCEB99EF-B2B5-4E0A-9D72-481C093F94D7}">
      <dsp:nvSpPr>
        <dsp:cNvPr id="0" name=""/>
        <dsp:cNvSpPr/>
      </dsp:nvSpPr>
      <dsp:spPr>
        <a:xfrm>
          <a:off x="7172063" y="529594"/>
          <a:ext cx="1229479" cy="706125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b="1" kern="1200" dirty="0">
              <a:latin typeface="Arial" panose="020B0604020202020204" pitchFamily="34" charset="0"/>
              <a:cs typeface="Arial" panose="020B0604020202020204" pitchFamily="34" charset="0"/>
            </a:rPr>
            <a:t>绩效评估</a:t>
          </a:r>
        </a:p>
      </dsp:txBody>
      <dsp:txXfrm>
        <a:off x="7206533" y="564064"/>
        <a:ext cx="1160539" cy="63718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F6C7B-C994-46EF-A720-2369387701A4}">
      <dsp:nvSpPr>
        <dsp:cNvPr id="0" name=""/>
        <dsp:cNvSpPr/>
      </dsp:nvSpPr>
      <dsp:spPr>
        <a:xfrm rot="16200000">
          <a:off x="254" y="233"/>
          <a:ext cx="1819284" cy="1821449"/>
        </a:xfrm>
        <a:prstGeom prst="upArrow">
          <a:avLst>
            <a:gd name="adj1" fmla="val 50000"/>
            <a:gd name="adj2" fmla="val 3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新古典经济学</a:t>
          </a:r>
        </a:p>
      </dsp:txBody>
      <dsp:txXfrm rot="5400000">
        <a:off x="317547" y="456136"/>
        <a:ext cx="1503074" cy="909642"/>
      </dsp:txXfrm>
    </dsp:sp>
    <dsp:sp modelId="{93BB7F08-34C4-4523-A0B6-060841CA3863}">
      <dsp:nvSpPr>
        <dsp:cNvPr id="0" name=""/>
        <dsp:cNvSpPr/>
      </dsp:nvSpPr>
      <dsp:spPr>
        <a:xfrm rot="5400000">
          <a:off x="2338826" y="233"/>
          <a:ext cx="1819284" cy="1821449"/>
        </a:xfrm>
        <a:prstGeom prst="upArrow">
          <a:avLst>
            <a:gd name="adj1" fmla="val 50000"/>
            <a:gd name="adj2" fmla="val 35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行为金融学</a:t>
          </a:r>
        </a:p>
      </dsp:txBody>
      <dsp:txXfrm rot="-5400000">
        <a:off x="2337744" y="456137"/>
        <a:ext cx="1503074" cy="90964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7208D7-EDFB-45C0-9EDA-7CCCC1BB191F}">
      <dsp:nvSpPr>
        <dsp:cNvPr id="0" name=""/>
        <dsp:cNvSpPr/>
      </dsp:nvSpPr>
      <dsp:spPr>
        <a:xfrm>
          <a:off x="0" y="216797"/>
          <a:ext cx="2612571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88DAEB-E7CE-4C39-80A0-03910F63D9CD}">
      <dsp:nvSpPr>
        <dsp:cNvPr id="0" name=""/>
        <dsp:cNvSpPr/>
      </dsp:nvSpPr>
      <dsp:spPr>
        <a:xfrm>
          <a:off x="130628" y="24917"/>
          <a:ext cx="1828799" cy="3837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124" tIns="0" rIns="69124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大公司掌握</a:t>
          </a:r>
        </a:p>
      </dsp:txBody>
      <dsp:txXfrm>
        <a:off x="149362" y="43651"/>
        <a:ext cx="1791331" cy="346292"/>
      </dsp:txXfrm>
    </dsp:sp>
    <dsp:sp modelId="{734BB060-1C87-4357-9AC4-A69B6940909E}">
      <dsp:nvSpPr>
        <dsp:cNvPr id="0" name=""/>
        <dsp:cNvSpPr/>
      </dsp:nvSpPr>
      <dsp:spPr>
        <a:xfrm>
          <a:off x="0" y="806478"/>
          <a:ext cx="2612571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043AF7-EACC-4AB9-9EAE-142D7F896C8C}">
      <dsp:nvSpPr>
        <dsp:cNvPr id="0" name=""/>
        <dsp:cNvSpPr/>
      </dsp:nvSpPr>
      <dsp:spPr>
        <a:xfrm>
          <a:off x="130628" y="614598"/>
          <a:ext cx="1828799" cy="3837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124" tIns="0" rIns="69124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0" i="0" kern="1200" dirty="0"/>
            <a:t>工作重复</a:t>
          </a:r>
        </a:p>
      </dsp:txBody>
      <dsp:txXfrm>
        <a:off x="149362" y="633332"/>
        <a:ext cx="1791331" cy="346292"/>
      </dsp:txXfrm>
    </dsp:sp>
    <dsp:sp modelId="{7B04EDFA-4A37-4257-97C7-08878F17B2AE}">
      <dsp:nvSpPr>
        <dsp:cNvPr id="0" name=""/>
        <dsp:cNvSpPr/>
      </dsp:nvSpPr>
      <dsp:spPr>
        <a:xfrm>
          <a:off x="0" y="1396158"/>
          <a:ext cx="2612571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2C2942-D0B1-4335-AF0D-6C1FE2940411}">
      <dsp:nvSpPr>
        <dsp:cNvPr id="0" name=""/>
        <dsp:cNvSpPr/>
      </dsp:nvSpPr>
      <dsp:spPr>
        <a:xfrm>
          <a:off x="130628" y="1204278"/>
          <a:ext cx="1828799" cy="3837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124" tIns="0" rIns="69124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0" i="0" kern="1200" dirty="0"/>
            <a:t>很难创新</a:t>
          </a:r>
        </a:p>
      </dsp:txBody>
      <dsp:txXfrm>
        <a:off x="149362" y="1223012"/>
        <a:ext cx="1791331" cy="3462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#1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srcNode" val="parTx"/>
            <dgm:param type="dstNode" val="parTx"/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#2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srcNode" val="parTx"/>
            <dgm:param type="dstNode" val="parTx"/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2#1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endSty" val="noArr"/>
                        <dgm:param type="begPts" val="midR"/>
                        <dgm:param type="endPts" val="midL"/>
                      </dgm:alg>
                    </dgm:if>
                    <dgm:else name="Name14">
                      <dgm:alg type="conn">
                        <dgm:param type="dim" val="1D"/>
                        <dgm:param type="endSty" val="noArr"/>
                        <dgm:param type="begPts" val="midL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9#1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#4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#6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#7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jpeg>
</file>

<file path=ppt/media/image30.png>
</file>

<file path=ppt/media/image31.jpeg>
</file>

<file path=ppt/media/image32.jpeg>
</file>

<file path=ppt/media/image33.png>
</file>

<file path=ppt/media/image34.jpeg>
</file>

<file path=ppt/media/image35.jpeg>
</file>

<file path=ppt/media/image36.png>
</file>

<file path=ppt/media/image37.jpe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3.jpeg>
</file>

<file path=ppt/media/image44.jpeg>
</file>

<file path=ppt/media/image45.png>
</file>

<file path=ppt/media/image46.png>
</file>

<file path=ppt/media/image47.png>
</file>

<file path=ppt/media/image48.jpe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GIF>
</file>

<file path=ppt/media/image67.jpeg>
</file>

<file path=ppt/media/image68.jpeg>
</file>

<file path=ppt/media/image69.jpeg>
</file>

<file path=ppt/media/image7.jpe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jpe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A3CA9-D16F-4407-90EC-E7056DC3369A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B7653B-17B1-49BD-8CCA-9F6B7CA6E4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197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D22804-47AA-4A13-83DA-7E3CD1ADACE8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042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530820CF-B880-4189-942D-D702A7CBA730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2018/7/20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0C913308-F349-4B6D-A68A-DD1791B4A57B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64" y="206004"/>
            <a:ext cx="8230751" cy="857356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30327" y="206004"/>
            <a:ext cx="2057688" cy="4389186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64" y="206004"/>
            <a:ext cx="6020642" cy="4389186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/>
        </p:nvSpPr>
        <p:spPr>
          <a:xfrm>
            <a:off x="607219" y="223865"/>
            <a:ext cx="7984331" cy="784719"/>
          </a:xfrm>
          <a:prstGeom prst="roundRect">
            <a:avLst/>
          </a:prstGeom>
          <a:solidFill>
            <a:srgbClr val="1D5D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35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64" y="313650"/>
            <a:ext cx="8230751" cy="857356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851"/>
            <a:ext cx="2133600" cy="27387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851"/>
            <a:ext cx="2896791" cy="27387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4391" y="4767851"/>
            <a:ext cx="2133600" cy="27387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/>
        </p:nvSpPr>
        <p:spPr>
          <a:xfrm>
            <a:off x="607219" y="2052891"/>
            <a:ext cx="7984331" cy="785910"/>
          </a:xfrm>
          <a:prstGeom prst="roundRect">
            <a:avLst/>
          </a:prstGeom>
          <a:solidFill>
            <a:srgbClr val="1D5D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350" strike="noStrike" noProof="1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57264" y="2143152"/>
            <a:ext cx="8230751" cy="857356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530820CF-B880-4189-942D-D702A7CBA730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2018/7/20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0C913308-F349-4B6D-A68A-DD1791B4A57B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64" y="206004"/>
            <a:ext cx="8230751" cy="857356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64" y="1200298"/>
            <a:ext cx="4039165" cy="3394891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850" y="1200298"/>
            <a:ext cx="4039165" cy="3394891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64" y="206004"/>
            <a:ext cx="8230751" cy="857356"/>
          </a:xfrm>
        </p:spPr>
        <p:txBody>
          <a:bodyPr/>
          <a:lstStyle>
            <a:lvl1pPr>
              <a:defRPr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64" y="1151477"/>
            <a:ext cx="4040753" cy="47988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64" y="1631358"/>
            <a:ext cx="4040753" cy="296383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675" y="1151477"/>
            <a:ext cx="4042340" cy="47988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675" y="1631358"/>
            <a:ext cx="4042340" cy="296383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64" y="206004"/>
            <a:ext cx="8230751" cy="857356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64" y="204813"/>
            <a:ext cx="3008734" cy="871645"/>
          </a:xfrm>
        </p:spPr>
        <p:txBody>
          <a:bodyPr anchor="b"/>
          <a:lstStyle>
            <a:lvl1pPr algn="l">
              <a:defRPr sz="1500" b="1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550" y="204813"/>
            <a:ext cx="5112465" cy="439037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64" y="1076458"/>
            <a:ext cx="3008734" cy="351873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539" y="3600895"/>
            <a:ext cx="5487167" cy="425106"/>
          </a:xfrm>
        </p:spPr>
        <p:txBody>
          <a:bodyPr anchor="b"/>
          <a:lstStyle>
            <a:lvl1pPr algn="l">
              <a:defRPr sz="1500" b="1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539" y="459638"/>
            <a:ext cx="5487167" cy="3086481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539" y="4026000"/>
            <a:ext cx="5487167" cy="603721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文本占位符 2"/>
          <p:cNvSpPr>
            <a:spLocks noGrp="1"/>
          </p:cNvSpPr>
          <p:nvPr>
            <p:ph type="body"/>
          </p:nvPr>
        </p:nvSpPr>
        <p:spPr>
          <a:xfrm>
            <a:off x="457200" y="1200298"/>
            <a:ext cx="8230791" cy="3394891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 indent="-342900"/>
            <a:r>
              <a:rPr lang="zh-CN" altLang="en-US"/>
              <a:t>单击此处编辑母版文本样式</a:t>
            </a:r>
          </a:p>
          <a:p>
            <a:pPr lvl="1" indent="-28575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851"/>
            <a:ext cx="2133600" cy="2738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851"/>
            <a:ext cx="2896791" cy="2738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4391" y="4767851"/>
            <a:ext cx="2133600" cy="2738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685800" rtl="0" eaLnBrk="1" latinLnBrk="0" hangingPunct="1">
        <a:spcBef>
          <a:spcPct val="0"/>
        </a:spcBef>
        <a:buNone/>
        <a:defRPr sz="3000" b="1" kern="1200">
          <a:solidFill>
            <a:srgbClr val="F9F9F9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557530" indent="-213995" algn="l" defTabSz="685800" rtl="0" eaLnBrk="1" latinLnBrk="0" hangingPunct="1">
        <a:spcBef>
          <a:spcPct val="15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857250" indent="-171450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200150" indent="-171450" algn="l" defTabSz="685800" rtl="0" eaLnBrk="1" latinLnBrk="0" hangingPunct="1">
        <a:spcBef>
          <a:spcPct val="15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1543050" indent="-171450" algn="l" defTabSz="685800" rtl="0" eaLnBrk="1" latinLnBrk="0" hangingPunct="1">
        <a:spcBef>
          <a:spcPct val="15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image" Target="../media/image28.jpeg"/><Relationship Id="rId5" Type="http://schemas.openxmlformats.org/officeDocument/2006/relationships/diagramColors" Target="../diagrams/colors1.xml"/><Relationship Id="rId10" Type="http://schemas.openxmlformats.org/officeDocument/2006/relationships/image" Target="../media/image27.jpe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anders.com/blockchain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49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52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5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jpeg"/><Relationship Id="rId13" Type="http://schemas.openxmlformats.org/officeDocument/2006/relationships/image" Target="../media/image59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54.png"/><Relationship Id="rId12" Type="http://schemas.openxmlformats.org/officeDocument/2006/relationships/hyperlink" Target="https://camo.githubusercontent.com/3b820de5af1d3e62ecdd614349abd46f4d46d7d6/68747470733a2f2f6d656469612e7175616e746f7069616e2e636f6d2f6c6f676f732f6f70656e5f736f757263652f7079666f6c696f2d6c6f676f2d30332e706e67" TargetMode="Externa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openxmlformats.org/officeDocument/2006/relationships/image" Target="../media/image58.png"/><Relationship Id="rId5" Type="http://schemas.openxmlformats.org/officeDocument/2006/relationships/diagramColors" Target="../diagrams/colors7.xml"/><Relationship Id="rId10" Type="http://schemas.openxmlformats.org/officeDocument/2006/relationships/image" Target="../media/image57.png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56.png"/><Relationship Id="rId14" Type="http://schemas.openxmlformats.org/officeDocument/2006/relationships/image" Target="../media/image6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eg"/><Relationship Id="rId2" Type="http://schemas.openxmlformats.org/officeDocument/2006/relationships/image" Target="../media/image6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9.jpeg"/><Relationship Id="rId4" Type="http://schemas.openxmlformats.org/officeDocument/2006/relationships/image" Target="../media/image68.jpe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9.jpeg"/><Relationship Id="rId4" Type="http://schemas.openxmlformats.org/officeDocument/2006/relationships/image" Target="../media/image78.jpe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eg"/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5.jpeg"/><Relationship Id="rId4" Type="http://schemas.openxmlformats.org/officeDocument/2006/relationships/image" Target="../media/image84.jpe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13" Type="http://schemas.microsoft.com/office/2007/relationships/diagramDrawing" Target="../diagrams/drawing10.xml"/><Relationship Id="rId3" Type="http://schemas.openxmlformats.org/officeDocument/2006/relationships/image" Target="../media/image93.png"/><Relationship Id="rId7" Type="http://schemas.openxmlformats.org/officeDocument/2006/relationships/diagramColors" Target="../diagrams/colors9.xml"/><Relationship Id="rId12" Type="http://schemas.openxmlformats.org/officeDocument/2006/relationships/diagramColors" Target="../diagrams/colors10.xml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9.xml"/><Relationship Id="rId11" Type="http://schemas.openxmlformats.org/officeDocument/2006/relationships/diagramQuickStyle" Target="../diagrams/quickStyle10.xml"/><Relationship Id="rId5" Type="http://schemas.openxmlformats.org/officeDocument/2006/relationships/diagramLayout" Target="../diagrams/layout9.xml"/><Relationship Id="rId10" Type="http://schemas.openxmlformats.org/officeDocument/2006/relationships/diagramLayout" Target="../diagrams/layout10.xml"/><Relationship Id="rId4" Type="http://schemas.openxmlformats.org/officeDocument/2006/relationships/diagramData" Target="../diagrams/data9.xml"/><Relationship Id="rId9" Type="http://schemas.openxmlformats.org/officeDocument/2006/relationships/diagramData" Target="../diagrams/data10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79512" y="1131590"/>
            <a:ext cx="7999046" cy="802518"/>
          </a:xfrm>
        </p:spPr>
        <p:txBody>
          <a:bodyPr>
            <a:no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200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D</a:t>
            </a:r>
            <a:r>
              <a:rPr lang="en-US" altLang="zh-CN" sz="3200" dirty="0">
                <a:solidFill>
                  <a:srgbClr val="1D5D78"/>
                </a:solidFill>
              </a:rPr>
              <a:t>ata</a:t>
            </a:r>
            <a:r>
              <a:rPr lang="zh-CN" altLang="en-US" sz="3200" dirty="0">
                <a:solidFill>
                  <a:srgbClr val="1D5D78"/>
                </a:solidFill>
              </a:rPr>
              <a:t> </a:t>
            </a:r>
            <a:r>
              <a:rPr lang="en-US" altLang="zh-CN" sz="3200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Technology</a:t>
            </a:r>
            <a:r>
              <a:rPr lang="zh-CN" altLang="en-US" sz="3200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时代需要掌握什么技能</a:t>
            </a:r>
            <a:br>
              <a:rPr lang="en-US" altLang="zh-CN" sz="3200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</a:br>
            <a:r>
              <a:rPr lang="en-US" altLang="zh-CN" sz="3200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2000" dirty="0">
                <a:solidFill>
                  <a:srgbClr val="1D5D78"/>
                </a:solidFill>
              </a:rPr>
              <a:t>量化交易</a:t>
            </a:r>
            <a:endParaRPr lang="en-US" altLang="zh-CN" sz="2100" dirty="0">
              <a:solidFill>
                <a:srgbClr val="1D5D7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547878" y="2828393"/>
            <a:ext cx="1630680" cy="381000"/>
          </a:xfrm>
          <a:prstGeom prst="round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9545" tIns="39773" rIns="79545" bIns="39773" rtlCol="0" anchor="ctr"/>
          <a:lstStyle/>
          <a:p>
            <a:pPr algn="ctr"/>
            <a:r>
              <a:rPr lang="en-US" altLang="zh-CN" sz="157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Channel, CMT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51720" y="1594232"/>
            <a:ext cx="2263109" cy="1839057"/>
          </a:xfrm>
          <a:prstGeom prst="rect">
            <a:avLst/>
          </a:prstGeom>
        </p:spPr>
        <p:txBody>
          <a:bodyPr wrap="square" lIns="71591" tIns="35796" rIns="71591" bIns="35796" anchor="ctr" anchorCtr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9857" b="1" dirty="0">
                <a:solidFill>
                  <a:schemeClr val="tx2"/>
                </a:solidFill>
                <a:cs typeface="Arial" pitchFamily="34" charset="0"/>
              </a:rPr>
              <a:t>3E</a:t>
            </a:r>
            <a:endParaRPr lang="en-US" altLang="zh-CN" sz="2786" b="1" dirty="0">
              <a:solidFill>
                <a:schemeClr val="tx2"/>
              </a:solidFill>
              <a:cs typeface="Arial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4449" y="249492"/>
            <a:ext cx="6840760" cy="633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3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DT</a:t>
            </a:r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量化人才缺的是什么？</a:t>
            </a:r>
            <a:endParaRPr lang="en-US" altLang="zh-CN" sz="3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06023" y="2674618"/>
            <a:ext cx="1954503" cy="1427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286" b="1" dirty="0">
                <a:solidFill>
                  <a:schemeClr val="tx2"/>
                </a:solidFill>
                <a:cs typeface="Arial" pitchFamily="34" charset="0"/>
              </a:rPr>
              <a:t>Education </a:t>
            </a:r>
          </a:p>
          <a:p>
            <a:pPr>
              <a:lnSpc>
                <a:spcPct val="130000"/>
              </a:lnSpc>
            </a:pPr>
            <a:r>
              <a:rPr lang="en-US" altLang="zh-CN" sz="2286" b="1" dirty="0">
                <a:solidFill>
                  <a:schemeClr val="tx2"/>
                </a:solidFill>
                <a:cs typeface="Arial" pitchFamily="34" charset="0"/>
              </a:rPr>
              <a:t>Experience </a:t>
            </a:r>
          </a:p>
          <a:p>
            <a:pPr>
              <a:lnSpc>
                <a:spcPct val="130000"/>
              </a:lnSpc>
            </a:pPr>
            <a:r>
              <a:rPr lang="en-US" altLang="zh-CN" sz="2286" b="1" dirty="0">
                <a:solidFill>
                  <a:schemeClr val="tx2"/>
                </a:solidFill>
                <a:cs typeface="Arial" pitchFamily="34" charset="0"/>
              </a:rPr>
              <a:t>Excessive Cash</a:t>
            </a:r>
            <a:endParaRPr lang="zh-CN" altLang="en-US" sz="2000" dirty="0">
              <a:solidFill>
                <a:schemeClr val="tx2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8680294" y="1574886"/>
            <a:ext cx="2263109" cy="1839057"/>
          </a:xfrm>
          <a:prstGeom prst="rect">
            <a:avLst/>
          </a:prstGeom>
        </p:spPr>
        <p:txBody>
          <a:bodyPr wrap="square" lIns="71591" tIns="35796" rIns="71591" bIns="35796" anchor="ctr" anchorCtr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9857" b="1" dirty="0">
                <a:solidFill>
                  <a:schemeClr val="tx2"/>
                </a:solidFill>
                <a:cs typeface="Arial" pitchFamily="34" charset="0"/>
              </a:rPr>
              <a:t>3C</a:t>
            </a:r>
            <a:endParaRPr lang="en-US" altLang="zh-CN" sz="2786" b="1" dirty="0">
              <a:solidFill>
                <a:schemeClr val="tx2"/>
              </a:solidFill>
              <a:cs typeface="Arial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291569" y="2674618"/>
            <a:ext cx="1543028" cy="1427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286" b="1" dirty="0">
                <a:solidFill>
                  <a:schemeClr val="tx2"/>
                </a:solidFill>
                <a:cs typeface="Arial" pitchFamily="34" charset="0"/>
              </a:rPr>
              <a:t>Code </a:t>
            </a:r>
          </a:p>
          <a:p>
            <a:pPr>
              <a:lnSpc>
                <a:spcPct val="130000"/>
              </a:lnSpc>
            </a:pPr>
            <a:r>
              <a:rPr lang="en-US" altLang="zh-CN" sz="2286" b="1" dirty="0">
                <a:solidFill>
                  <a:schemeClr val="tx2"/>
                </a:solidFill>
                <a:cs typeface="Arial" pitchFamily="34" charset="0"/>
              </a:rPr>
              <a:t>Copy</a:t>
            </a:r>
          </a:p>
          <a:p>
            <a:pPr>
              <a:lnSpc>
                <a:spcPct val="130000"/>
              </a:lnSpc>
            </a:pPr>
            <a:r>
              <a:rPr lang="en-US" altLang="zh-CN" sz="2286" b="1" dirty="0">
                <a:solidFill>
                  <a:schemeClr val="tx2"/>
                </a:solidFill>
                <a:cs typeface="Arial" pitchFamily="34" charset="0"/>
              </a:rPr>
              <a:t>Colleague</a:t>
            </a:r>
            <a:endParaRPr lang="zh-CN" alt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296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90701E-6 0.04146 L 4.90701E-6 -0.1384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71775E-8 1.64021E-6 L -0.39305 -0.1347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53" y="-6746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1301E-6 -2.4515E-6 L -0.38052 0.00022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6A198BB0-077F-45CD-99D4-3D7C163B8BBB}"/>
              </a:ext>
            </a:extLst>
          </p:cNvPr>
          <p:cNvSpPr/>
          <p:nvPr/>
        </p:nvSpPr>
        <p:spPr>
          <a:xfrm>
            <a:off x="2483768" y="1851670"/>
            <a:ext cx="4176464" cy="936104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Machine Learning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84686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8984" y="329527"/>
            <a:ext cx="8003673" cy="648073"/>
          </a:xfrm>
        </p:spPr>
        <p:txBody>
          <a:bodyPr>
            <a:noAutofit/>
          </a:bodyPr>
          <a:lstStyle/>
          <a:p>
            <a:r>
              <a:rPr lang="zh-CN" altLang="en-US" sz="2857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什么是机器学习</a:t>
            </a:r>
            <a:r>
              <a:rPr lang="en-US" altLang="zh-CN" sz="2857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?</a:t>
            </a:r>
            <a:endParaRPr lang="zh-CN" altLang="en-US" sz="2857" dirty="0">
              <a:solidFill>
                <a:schemeClr val="bg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53383" y="1981036"/>
            <a:ext cx="3590617" cy="15841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机器学习是人工智能的子集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模型从数据中学习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(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经验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)</a:t>
            </a:r>
          </a:p>
          <a:p>
            <a:pPr marL="0" indent="0">
              <a:buNone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综合统计，计算机科学，经济学，心理学</a:t>
            </a:r>
          </a:p>
          <a:p>
            <a:pPr marL="0" indent="0">
              <a:buNone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没有数据模型将无法学习，但在大数据时代模型可以学到大量的经验！</a:t>
            </a:r>
          </a:p>
        </p:txBody>
      </p:sp>
      <p:pic>
        <p:nvPicPr>
          <p:cNvPr id="1028" name="Picture 4" descr="Move mouse over image">
            <a:extLst>
              <a:ext uri="{FF2B5EF4-FFF2-40B4-BE49-F238E27FC236}">
                <a16:creationId xmlns:a16="http://schemas.microsoft.com/office/drawing/2014/main" id="{6CFC29BE-3787-4365-B816-D4196E851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9582"/>
            <a:ext cx="5497087" cy="3427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58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A77E7-B2FE-4EAD-8BDB-A55418216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机器学习的崛起</a:t>
            </a:r>
            <a:endParaRPr lang="en-US" alt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B9D8FE-8678-4E32-878F-686F5840A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299"/>
            <a:ext cx="8230791" cy="52756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数据每年翻倍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347AA84-11B6-4A14-96D5-39874316E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54" y="1727863"/>
            <a:ext cx="3933333" cy="286666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A60C919-DE30-4E7A-BFD7-43DC51A13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533" y="1727862"/>
            <a:ext cx="4460836" cy="2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742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9E1D2727-D80A-4F2B-82E9-03617FE9F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995" y="543666"/>
            <a:ext cx="6286929" cy="409436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EB8CB97-EE03-4560-B17F-B42B5BEDE5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711" y="562765"/>
            <a:ext cx="6286929" cy="409436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E523D8C-5C86-4474-92CE-A581D2A12D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123" y="524568"/>
            <a:ext cx="6286929" cy="4094363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28B5728-E7DC-445F-9AF1-D3CC77163359}"/>
              </a:ext>
            </a:extLst>
          </p:cNvPr>
          <p:cNvSpPr/>
          <p:nvPr/>
        </p:nvSpPr>
        <p:spPr>
          <a:xfrm>
            <a:off x="0" y="117039"/>
            <a:ext cx="2560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机器学习</a:t>
            </a:r>
            <a:r>
              <a:rPr lang="en-US" altLang="zh-CN" dirty="0"/>
              <a:t>=</a:t>
            </a:r>
            <a:r>
              <a:rPr lang="zh-CN" altLang="en-US" dirty="0"/>
              <a:t>非线性优化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7393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FC34EF-E83B-481A-8682-8557FAF81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计算机到计算力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AF2311E-2619-42DA-805C-3DAEBCB18F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30"/>
          <a:stretch/>
        </p:blipFill>
        <p:spPr>
          <a:xfrm>
            <a:off x="179512" y="1635646"/>
            <a:ext cx="4177151" cy="2243214"/>
          </a:xfrm>
          <a:prstGeom prst="rect">
            <a:avLst/>
          </a:prstGeom>
        </p:spPr>
      </p:pic>
      <p:pic>
        <p:nvPicPr>
          <p:cNvPr id="1028" name="Picture 4" descr="https://timgsa.baidu.com/timg?image&amp;quality=80&amp;size=b9999_10000&amp;sec=1532087476900&amp;di=85444b45462319d9dacc773a1f471af1&amp;imgtype=0&amp;src=http%3A%2F%2Fimg.zjolcdn.com%2Fpic%2F0%2F07%2F48%2F01%2F7480144_780976.jpg">
            <a:extLst>
              <a:ext uri="{FF2B5EF4-FFF2-40B4-BE49-F238E27FC236}">
                <a16:creationId xmlns:a16="http://schemas.microsoft.com/office/drawing/2014/main" id="{DE9807CA-F16A-4F31-A2F7-2C480CC2B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621" y="1635646"/>
            <a:ext cx="4298843" cy="224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880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6A198BB0-077F-45CD-99D4-3D7C163B8BBB}"/>
              </a:ext>
            </a:extLst>
          </p:cNvPr>
          <p:cNvSpPr/>
          <p:nvPr/>
        </p:nvSpPr>
        <p:spPr>
          <a:xfrm>
            <a:off x="2483768" y="1707654"/>
            <a:ext cx="4176464" cy="936104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Crypto Currency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83576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4F9029-B66A-4610-AA5C-252E8F053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solidFill>
                  <a:schemeClr val="bg1"/>
                </a:solidFill>
              </a:rPr>
              <a:t>加密数字货币在</a:t>
            </a:r>
            <a:r>
              <a:rPr lang="en-US" altLang="zh-CN" sz="2800" dirty="0">
                <a:solidFill>
                  <a:schemeClr val="bg1"/>
                </a:solidFill>
              </a:rPr>
              <a:t>DT</a:t>
            </a:r>
            <a:r>
              <a:rPr lang="zh-CN" altLang="en-US" sz="2800" dirty="0">
                <a:solidFill>
                  <a:schemeClr val="bg1"/>
                </a:solidFill>
              </a:rPr>
              <a:t>的时代崛起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C931C7-B028-4A15-A909-C10FA2C61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298"/>
            <a:ext cx="8230791" cy="32436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3200" dirty="0"/>
              <a:t>什么是</a:t>
            </a:r>
            <a:r>
              <a:rPr lang="zh-CN" altLang="en-US" sz="3200" b="1" dirty="0">
                <a:solidFill>
                  <a:srgbClr val="FF0000"/>
                </a:solidFill>
              </a:rPr>
              <a:t>比特币</a:t>
            </a:r>
            <a:r>
              <a:rPr lang="zh-CN" altLang="en-US" sz="3200" dirty="0"/>
              <a:t>？（中本聪）</a:t>
            </a:r>
            <a:endParaRPr lang="en-US" altLang="zh-CN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3200" dirty="0"/>
              <a:t>什么是</a:t>
            </a:r>
            <a:r>
              <a:rPr lang="zh-CN" altLang="en-US" sz="3200" b="1" dirty="0">
                <a:solidFill>
                  <a:srgbClr val="FF0000"/>
                </a:solidFill>
              </a:rPr>
              <a:t>挖矿</a:t>
            </a:r>
            <a:r>
              <a:rPr lang="zh-CN" altLang="en-US" sz="3200" dirty="0"/>
              <a:t>？</a:t>
            </a:r>
            <a:endParaRPr lang="en-US" altLang="zh-CN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3200" dirty="0"/>
              <a:t>什么是</a:t>
            </a:r>
            <a:r>
              <a:rPr lang="zh-CN" altLang="en-US" sz="3200" b="1" dirty="0">
                <a:solidFill>
                  <a:srgbClr val="FF0000"/>
                </a:solidFill>
              </a:rPr>
              <a:t>区块链</a:t>
            </a:r>
            <a:r>
              <a:rPr lang="zh-CN" altLang="en-US" sz="3200" dirty="0"/>
              <a:t>？</a:t>
            </a:r>
            <a:endParaRPr lang="en-US" altLang="zh-CN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3200" dirty="0"/>
              <a:t>加密货币</a:t>
            </a:r>
            <a:r>
              <a:rPr lang="zh-CN" altLang="en-US" sz="3200" b="1" dirty="0">
                <a:solidFill>
                  <a:srgbClr val="FF0000"/>
                </a:solidFill>
              </a:rPr>
              <a:t>新商机</a:t>
            </a:r>
            <a:r>
              <a:rPr lang="zh-CN" altLang="en-US" sz="3200" dirty="0"/>
              <a:t>？</a:t>
            </a:r>
            <a:endParaRPr lang="en-US" altLang="zh-CN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3200" dirty="0"/>
              <a:t>加密货币</a:t>
            </a:r>
            <a:r>
              <a:rPr lang="zh-CN" altLang="en-US" sz="3200" b="1" dirty="0">
                <a:solidFill>
                  <a:srgbClr val="FF0000"/>
                </a:solidFill>
              </a:rPr>
              <a:t>量化交易</a:t>
            </a:r>
            <a:r>
              <a:rPr lang="zh-CN" altLang="en-US" sz="3200" dirty="0"/>
              <a:t>已不是未来？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25745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6D8ABAB7-BAA5-4CFE-8396-981E5AE0D4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7949763"/>
              </p:ext>
            </p:extLst>
          </p:nvPr>
        </p:nvGraphicFramePr>
        <p:xfrm>
          <a:off x="114089" y="3637887"/>
          <a:ext cx="9036496" cy="15074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A4663F19-B193-4937-B74B-092126ACD2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6921" y="655606"/>
            <a:ext cx="720080" cy="6745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E6099B4-0C9A-44FE-95B2-BE56539A6C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374" y="762371"/>
            <a:ext cx="1512168" cy="113952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C1B95F1-295E-4956-A0C6-E345F6C67A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6921" y="1438238"/>
            <a:ext cx="720080" cy="674505"/>
          </a:xfrm>
          <a:prstGeom prst="rect">
            <a:avLst/>
          </a:prstGeom>
        </p:spPr>
      </p:pic>
      <p:pic>
        <p:nvPicPr>
          <p:cNvPr id="3076" name="Picture 4" descr="https://timgsa.baidu.com/timg?image&amp;quality=80&amp;size=b9999_10000&amp;sec=1527662069812&amp;di=ed4926b73fc3310bfaf85d2b79a44a28&amp;imgtype=0&amp;src=http%3A%2F%2Fimg.mp.itc.cn%2Fupload%2F20170330%2F3e7b5ad9a29343a6b28c4728c32f57bf_th.jpg">
            <a:extLst>
              <a:ext uri="{FF2B5EF4-FFF2-40B4-BE49-F238E27FC236}">
                <a16:creationId xmlns:a16="http://schemas.microsoft.com/office/drawing/2014/main" id="{77E611B8-C8C7-456E-8F16-1FC82D207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921" y="2502813"/>
            <a:ext cx="1474960" cy="987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timgsa.baidu.com/timg?image&amp;quality=80&amp;size=b9999_10000&amp;sec=1527662099131&amp;di=157393e1b2422754385adc00c6172794&amp;imgtype=0&amp;src=http%3A%2F%2Fs8.sinaimg.cn%2Fmw690%2Fc145393cgdf28b4f47127%26690">
            <a:extLst>
              <a:ext uri="{FF2B5EF4-FFF2-40B4-BE49-F238E27FC236}">
                <a16:creationId xmlns:a16="http://schemas.microsoft.com/office/drawing/2014/main" id="{C8BB3BD2-B0CE-4F91-A56C-09474A36D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730" y="1538354"/>
            <a:ext cx="1512168" cy="1252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s://timgsa.baidu.com/timg?image&amp;quality=80&amp;size=b9999_10000&amp;sec=1527662129915&amp;di=3cacb2735e859898324e611620644e47&amp;imgtype=0&amp;src=http%3A%2F%2Fimg01.cztv.com%2F201612%2F14%2Fc4467619c23dba64e6be69444c91ff34.jpg">
            <a:extLst>
              <a:ext uri="{FF2B5EF4-FFF2-40B4-BE49-F238E27FC236}">
                <a16:creationId xmlns:a16="http://schemas.microsoft.com/office/drawing/2014/main" id="{B1DC92C2-0A27-4BFA-B230-39680CD532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15"/>
          <a:stretch/>
        </p:blipFill>
        <p:spPr bwMode="auto">
          <a:xfrm>
            <a:off x="5620920" y="1097982"/>
            <a:ext cx="1572161" cy="115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1E24BA1-92DA-40A2-9FB5-3C0C723538A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68755" y="654598"/>
            <a:ext cx="1680238" cy="670095"/>
          </a:xfrm>
          <a:prstGeom prst="rect">
            <a:avLst/>
          </a:prstGeom>
        </p:spPr>
      </p:pic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245074BF-2AA0-4AD2-B4F8-27D1DF8A851C}"/>
              </a:ext>
            </a:extLst>
          </p:cNvPr>
          <p:cNvSpPr txBox="1">
            <a:spLocks/>
          </p:cNvSpPr>
          <p:nvPr/>
        </p:nvSpPr>
        <p:spPr>
          <a:xfrm>
            <a:off x="53752" y="70883"/>
            <a:ext cx="8230791" cy="412635"/>
          </a:xfrm>
          <a:prstGeom prst="rect">
            <a:avLst/>
          </a:prstGeom>
        </p:spPr>
        <p:txBody>
          <a:bodyPr/>
          <a:lstStyle>
            <a:lvl1pPr marL="257175" indent="-257175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557530" indent="-213995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b="1" dirty="0"/>
              <a:t>货币的功能：</a:t>
            </a:r>
            <a:r>
              <a:rPr lang="zh-CN" altLang="en-US" dirty="0"/>
              <a:t>交易的媒介 、储存的价值、记账单位。</a:t>
            </a:r>
            <a:endParaRPr lang="en-US" altLang="zh-CN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E286B0B-01BD-46AC-A5E2-DAF231C2A51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68755" y="1505613"/>
            <a:ext cx="1677613" cy="67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333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timgsa.baidu.com/timg?image&amp;quality=80&amp;size=b9999_10000&amp;sec=1527662406520&amp;di=399a613e15d7c4db6f6d9d636d256dac&amp;imgtype=0&amp;src=http%3A%2F%2Fgfs4.gomein.net.cn%2FT1zVATBXCv1RCvBVdK_800.jpg">
            <a:extLst>
              <a:ext uri="{FF2B5EF4-FFF2-40B4-BE49-F238E27FC236}">
                <a16:creationId xmlns:a16="http://schemas.microsoft.com/office/drawing/2014/main" id="{EF575CDD-9329-41F7-89D7-52D1B4F7FC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01" b="13600"/>
          <a:stretch/>
        </p:blipFill>
        <p:spPr bwMode="auto">
          <a:xfrm>
            <a:off x="539552" y="1491630"/>
            <a:ext cx="2761608" cy="1817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8FE2C84-4A7E-4243-9544-6B5D5FE891F5}"/>
              </a:ext>
            </a:extLst>
          </p:cNvPr>
          <p:cNvSpPr txBox="1"/>
          <p:nvPr/>
        </p:nvSpPr>
        <p:spPr>
          <a:xfrm>
            <a:off x="899592" y="771550"/>
            <a:ext cx="2220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美国微软总部</a:t>
            </a:r>
            <a:endParaRPr lang="en-US" altLang="zh-CN" dirty="0"/>
          </a:p>
          <a:p>
            <a:r>
              <a:rPr lang="zh-CN" altLang="en-US" dirty="0"/>
              <a:t>买</a:t>
            </a:r>
            <a:r>
              <a:rPr lang="en-US" altLang="zh-CN" dirty="0"/>
              <a:t>100</a:t>
            </a:r>
            <a:r>
              <a:rPr lang="zh-CN" altLang="en-US" dirty="0"/>
              <a:t>台</a:t>
            </a:r>
            <a:r>
              <a:rPr lang="en-US" altLang="zh-CN" dirty="0"/>
              <a:t>Surface Book</a:t>
            </a:r>
          </a:p>
        </p:txBody>
      </p:sp>
      <p:pic>
        <p:nvPicPr>
          <p:cNvPr id="4100" name="Picture 4" descr="https://timgsa.baidu.com/timg?image&amp;quality=80&amp;size=b9999_10000&amp;sec=1527662543367&amp;di=ca86eb1720477b8e295aec49ff892f3b&amp;imgtype=0&amp;src=http%3A%2F%2Fi3.hexunimg.cn%2F2013-12-18%2F160708210.jpg">
            <a:extLst>
              <a:ext uri="{FF2B5EF4-FFF2-40B4-BE49-F238E27FC236}">
                <a16:creationId xmlns:a16="http://schemas.microsoft.com/office/drawing/2014/main" id="{E68D5DA5-039C-4DCA-9DFD-8D8547C85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3533" y="1417881"/>
            <a:ext cx="2419796" cy="1817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E926CA5-CA21-4FC9-8471-9AD1DC24EE6B}"/>
              </a:ext>
            </a:extLst>
          </p:cNvPr>
          <p:cNvSpPr txBox="1"/>
          <p:nvPr/>
        </p:nvSpPr>
        <p:spPr>
          <a:xfrm>
            <a:off x="5004048" y="3579862"/>
            <a:ext cx="3920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My </a:t>
            </a:r>
            <a:r>
              <a:rPr lang="en-US" altLang="zh-CN" dirty="0" err="1"/>
              <a:t>wellet</a:t>
            </a:r>
            <a:r>
              <a:rPr lang="en-US" altLang="zh-CN" dirty="0"/>
              <a:t> Name: 1fy3h3gu2hjk12ljh2k3</a:t>
            </a:r>
            <a:endParaRPr lang="zh-CN" altLang="en-US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0CCF62AD-4B4E-4144-BDAB-7DCBDE41D5A0}"/>
              </a:ext>
            </a:extLst>
          </p:cNvPr>
          <p:cNvCxnSpPr>
            <a:cxnSpLocks/>
          </p:cNvCxnSpPr>
          <p:nvPr/>
        </p:nvCxnSpPr>
        <p:spPr>
          <a:xfrm flipH="1" flipV="1">
            <a:off x="3995936" y="3257773"/>
            <a:ext cx="1152128" cy="2740"/>
          </a:xfrm>
          <a:prstGeom prst="straightConnector1">
            <a:avLst/>
          </a:prstGeom>
          <a:ln w="25400"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D0B2BDB2-EBE7-4C83-8B8F-12A1BD5F2353}"/>
              </a:ext>
            </a:extLst>
          </p:cNvPr>
          <p:cNvSpPr txBox="1"/>
          <p:nvPr/>
        </p:nvSpPr>
        <p:spPr>
          <a:xfrm>
            <a:off x="327598" y="3579862"/>
            <a:ext cx="4230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Microsoft </a:t>
            </a:r>
            <a:r>
              <a:rPr lang="en-US" altLang="zh-CN" dirty="0" err="1"/>
              <a:t>Wellet</a:t>
            </a:r>
            <a:r>
              <a:rPr lang="en-US" altLang="zh-CN" dirty="0"/>
              <a:t> Name: 0d9au8kf2hjk123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0081AAD-0D83-4FCE-BC64-B99ECF1877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25"/>
          <a:stretch/>
        </p:blipFill>
        <p:spPr>
          <a:xfrm>
            <a:off x="4096871" y="2198660"/>
            <a:ext cx="1000951" cy="9235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1DC8B86-EA70-44EB-863E-1FE047037098}"/>
              </a:ext>
            </a:extLst>
          </p:cNvPr>
          <p:cNvSpPr txBox="1"/>
          <p:nvPr/>
        </p:nvSpPr>
        <p:spPr>
          <a:xfrm>
            <a:off x="3338027" y="4114026"/>
            <a:ext cx="2518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/>
              <a:t>十分钟就会被区块链记录一次</a:t>
            </a:r>
          </a:p>
        </p:txBody>
      </p:sp>
    </p:spTree>
    <p:extLst>
      <p:ext uri="{BB962C8B-B14F-4D97-AF65-F5344CB8AC3E}">
        <p14:creationId xmlns:p14="http://schemas.microsoft.com/office/powerpoint/2010/main" val="1372999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我有一个梦想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7" r="6356"/>
          <a:stretch/>
        </p:blipFill>
        <p:spPr>
          <a:xfrm>
            <a:off x="6063594" y="1594498"/>
            <a:ext cx="2486865" cy="18516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1594498"/>
            <a:ext cx="2355025" cy="18516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709" y="1594498"/>
            <a:ext cx="2468846" cy="18516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9180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https://timgsa.baidu.com/timg?image&amp;quality=80&amp;size=b9999_10000&amp;sec=1527607198354&amp;di=004380eea977995dfcfcbe25765d1557&amp;imgtype=0&amp;src=http%3A%2F%2Fwww.btc126.com%2Fuploads%2Fallimg%2F170831%2F1-1FS1091335.jpg">
            <a:extLst>
              <a:ext uri="{FF2B5EF4-FFF2-40B4-BE49-F238E27FC236}">
                <a16:creationId xmlns:a16="http://schemas.microsoft.com/office/drawing/2014/main" id="{C7E99B69-5B2F-4DDE-942D-50A8A7A34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700412"/>
            <a:ext cx="4954150" cy="30963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C395D7B-7FAA-4717-A2C5-B991F1028D8F}"/>
              </a:ext>
            </a:extLst>
          </p:cNvPr>
          <p:cNvSpPr txBox="1"/>
          <p:nvPr/>
        </p:nvSpPr>
        <p:spPr>
          <a:xfrm>
            <a:off x="5580112" y="1925419"/>
            <a:ext cx="31854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什么是比特币？</a:t>
            </a:r>
            <a:endParaRPr lang="en-US" altLang="zh-CN" b="1" dirty="0"/>
          </a:p>
          <a:p>
            <a:r>
              <a:rPr lang="zh-CN" altLang="en-US" dirty="0"/>
              <a:t>为什么中本聪要发明比特币？</a:t>
            </a:r>
            <a:endParaRPr lang="en-US" altLang="zh-CN" dirty="0"/>
          </a:p>
          <a:p>
            <a:r>
              <a:rPr lang="en-US" altLang="zh-CN" dirty="0"/>
              <a:t>1-8 Video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9803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C395D7B-7FAA-4717-A2C5-B991F1028D8F}"/>
              </a:ext>
            </a:extLst>
          </p:cNvPr>
          <p:cNvSpPr txBox="1"/>
          <p:nvPr/>
        </p:nvSpPr>
        <p:spPr>
          <a:xfrm>
            <a:off x="5364088" y="190472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什么是挖矿？</a:t>
            </a:r>
            <a:endParaRPr lang="en-US" altLang="zh-CN" b="1" dirty="0"/>
          </a:p>
          <a:p>
            <a:r>
              <a:rPr lang="en-US" altLang="zh-CN" dirty="0"/>
              <a:t>23-27 Video</a:t>
            </a:r>
          </a:p>
        </p:txBody>
      </p:sp>
      <p:pic>
        <p:nvPicPr>
          <p:cNvPr id="5122" name="Picture 2" descr="https://timgsa.baidu.com/timg?image&amp;quality=80&amp;size=b9999_10000&amp;sec=1527673364119&amp;di=7d9e5024589aa82de9e99e02341da2b9&amp;imgtype=0&amp;src=http%3A%2F%2Fmg.soupingguo.com%2Fattchment2%2FArticleImg%2F600%2F100%2F144%2F994%2F100382494.jpg">
            <a:extLst>
              <a:ext uri="{FF2B5EF4-FFF2-40B4-BE49-F238E27FC236}">
                <a16:creationId xmlns:a16="http://schemas.microsoft.com/office/drawing/2014/main" id="{6CA5BD25-4E11-4053-ACE8-22E3BB04A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07710"/>
            <a:ext cx="4401998" cy="32403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43256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131E5B-672D-4B75-AC20-361400AF1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什么区块链？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68A6F1-F411-43CE-A268-577C200F0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altLang="zh-CN" dirty="0">
                <a:hlinkClick r:id="rId2"/>
              </a:rPr>
              <a:t>https://anders.com/blockchain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en-US" altLang="zh-CN" dirty="0"/>
              <a:t>Hash</a:t>
            </a:r>
          </a:p>
          <a:p>
            <a:pPr marL="457200" indent="-457200">
              <a:buAutoNum type="arabicPeriod"/>
            </a:pPr>
            <a:r>
              <a:rPr lang="en-US" altLang="zh-CN" dirty="0"/>
              <a:t>Block</a:t>
            </a:r>
          </a:p>
          <a:p>
            <a:pPr marL="457200" indent="-457200">
              <a:buAutoNum type="arabicPeriod"/>
            </a:pPr>
            <a:r>
              <a:rPr lang="en-US" altLang="zh-CN" dirty="0" err="1"/>
              <a:t>BlockChain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en-US" altLang="zh-CN" dirty="0"/>
              <a:t>Distribution</a:t>
            </a:r>
          </a:p>
          <a:p>
            <a:pPr marL="457200" indent="-457200">
              <a:buAutoNum type="arabicPeriod"/>
            </a:pPr>
            <a:r>
              <a:rPr lang="en-US" altLang="zh-CN" dirty="0"/>
              <a:t>Tokens</a:t>
            </a:r>
          </a:p>
          <a:p>
            <a:pPr marL="457200" indent="-457200">
              <a:buAutoNum type="arabicPeriod"/>
            </a:pPr>
            <a:r>
              <a:rPr lang="en-US" altLang="zh-CN" dirty="0" err="1"/>
              <a:t>CoinBase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963903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131E5B-672D-4B75-AC20-361400AF1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中国的商业模式？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68A6F1-F411-43CE-A268-577C200F0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667" y="2255130"/>
            <a:ext cx="3538736" cy="1227435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全球五大数字货币交易所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7*24H</a:t>
            </a:r>
          </a:p>
          <a:p>
            <a:pPr marL="0" indent="0">
              <a:buNone/>
            </a:pPr>
            <a:r>
              <a:rPr lang="zh-CN" altLang="en-US" dirty="0"/>
              <a:t>左图为</a:t>
            </a:r>
            <a:r>
              <a:rPr lang="en-US" altLang="zh-CN" dirty="0"/>
              <a:t>24H</a:t>
            </a:r>
            <a:r>
              <a:rPr lang="zh-CN" altLang="en-US" dirty="0"/>
              <a:t>交易额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DEDC4E-CCB3-4053-B81A-13CF653D9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347614"/>
            <a:ext cx="3900307" cy="304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7767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0812B09-2507-4F7A-BCB4-7D0A7FCDAE2B}"/>
              </a:ext>
            </a:extLst>
          </p:cNvPr>
          <p:cNvSpPr/>
          <p:nvPr/>
        </p:nvSpPr>
        <p:spPr>
          <a:xfrm>
            <a:off x="179512" y="267494"/>
            <a:ext cx="6840760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zh-CN" altLang="en-US" sz="2800" b="1" dirty="0"/>
              <a:t>第一名：比特大陆（</a:t>
            </a:r>
            <a:r>
              <a:rPr lang="en-US" altLang="zh-CN" sz="2800" b="1" dirty="0" err="1"/>
              <a:t>Bitmain</a:t>
            </a:r>
            <a:r>
              <a:rPr lang="zh-CN" altLang="en-US" sz="2800" b="1" dirty="0"/>
              <a:t>）</a:t>
            </a:r>
            <a:r>
              <a:rPr lang="en-US" altLang="zh-CN" sz="2800" b="1" dirty="0"/>
              <a:t>_</a:t>
            </a:r>
            <a:r>
              <a:rPr lang="zh-CN" altLang="en-US" sz="2800" b="1" dirty="0"/>
              <a:t>芯片矿机</a:t>
            </a:r>
            <a:endParaRPr lang="en-US" altLang="zh-CN" sz="2800" b="1" dirty="0"/>
          </a:p>
          <a:p>
            <a:pPr latinLnBrk="1"/>
            <a:r>
              <a:rPr lang="zh-CN" altLang="en-US" dirty="0"/>
              <a:t>比特大陆（</a:t>
            </a:r>
            <a:r>
              <a:rPr lang="en-US" altLang="zh-CN" dirty="0" err="1"/>
              <a:t>Bitmain</a:t>
            </a:r>
            <a:r>
              <a:rPr lang="zh-CN" altLang="en-US" dirty="0"/>
              <a:t>），来自中国的挖矿设备制造商，是目前全球最大的采矿设备生产商。据联合创始人吴忌寒介绍，</a:t>
            </a:r>
            <a:r>
              <a:rPr lang="zh-CN" altLang="en-US" b="1" dirty="0"/>
              <a:t>比特大陆已经拥有比特币矿机</a:t>
            </a:r>
            <a:r>
              <a:rPr lang="en-US" altLang="zh-CN" b="1" dirty="0"/>
              <a:t>70</a:t>
            </a:r>
            <a:r>
              <a:rPr lang="zh-CN" altLang="en-US" b="1" dirty="0"/>
              <a:t>％以上的市场份额</a:t>
            </a:r>
            <a:r>
              <a:rPr lang="zh-CN" altLang="en-US" dirty="0"/>
              <a:t>，每年销售数十万台蚂蚁矿机</a:t>
            </a:r>
            <a:r>
              <a:rPr lang="en-US" altLang="zh-CN" dirty="0"/>
              <a:t>(</a:t>
            </a:r>
            <a:r>
              <a:rPr lang="en-US" altLang="zh-CN" dirty="0" err="1"/>
              <a:t>AntMiner</a:t>
            </a:r>
            <a:r>
              <a:rPr lang="en-US" altLang="zh-CN" dirty="0"/>
              <a:t>)</a:t>
            </a:r>
            <a:r>
              <a:rPr lang="zh-CN" altLang="en-US" dirty="0"/>
              <a:t>，而矿机正是该公司的主要收入来源。</a:t>
            </a:r>
            <a:endParaRPr lang="en-US" altLang="zh-CN" dirty="0"/>
          </a:p>
          <a:p>
            <a:pPr latinLnBrk="1"/>
            <a:endParaRPr lang="en-US" altLang="zh-CN" dirty="0"/>
          </a:p>
          <a:p>
            <a:pPr latinLnBrk="1"/>
            <a:r>
              <a:rPr lang="zh-CN" altLang="en-US" dirty="0"/>
              <a:t>蚂蚁矿机</a:t>
            </a:r>
            <a:r>
              <a:rPr lang="en-US" altLang="zh-CN" dirty="0"/>
              <a:t>S9</a:t>
            </a:r>
            <a:r>
              <a:rPr lang="zh-CN" altLang="en-US" dirty="0"/>
              <a:t>是首款使用</a:t>
            </a:r>
            <a:r>
              <a:rPr lang="en-US" altLang="zh-CN" dirty="0"/>
              <a:t>16nm</a:t>
            </a:r>
            <a:r>
              <a:rPr lang="zh-CN" altLang="en-US" dirty="0"/>
              <a:t>制程芯片的矿机，在</a:t>
            </a:r>
            <a:r>
              <a:rPr lang="en-US" altLang="zh-CN" dirty="0"/>
              <a:t>2016</a:t>
            </a:r>
            <a:r>
              <a:rPr lang="zh-CN" altLang="en-US" dirty="0"/>
              <a:t>年</a:t>
            </a:r>
            <a:r>
              <a:rPr lang="en-US" altLang="zh-CN" dirty="0"/>
              <a:t>6</a:t>
            </a:r>
            <a:r>
              <a:rPr lang="zh-CN" altLang="en-US" dirty="0"/>
              <a:t>月发布，搭载的是比特大陆自主研发的</a:t>
            </a:r>
            <a:r>
              <a:rPr lang="en-US" altLang="zh-CN" dirty="0"/>
              <a:t>BM1387</a:t>
            </a:r>
            <a:r>
              <a:rPr lang="zh-CN" altLang="en-US" dirty="0"/>
              <a:t>芯片，单片算力达到</a:t>
            </a:r>
            <a:r>
              <a:rPr lang="en-US" altLang="zh-CN" dirty="0"/>
              <a:t>74GH/s</a:t>
            </a:r>
            <a:r>
              <a:rPr lang="zh-CN" altLang="en-US" dirty="0"/>
              <a:t>。根据芯片频率差异，其</a:t>
            </a:r>
            <a:r>
              <a:rPr lang="en-US" altLang="zh-CN" dirty="0"/>
              <a:t>S9</a:t>
            </a:r>
            <a:r>
              <a:rPr lang="zh-CN" altLang="en-US" dirty="0"/>
              <a:t>系列包括从</a:t>
            </a:r>
            <a:r>
              <a:rPr lang="en-US" altLang="zh-CN" dirty="0"/>
              <a:t>9.5T</a:t>
            </a:r>
            <a:r>
              <a:rPr lang="zh-CN" altLang="en-US" dirty="0"/>
              <a:t>一直到</a:t>
            </a:r>
            <a:r>
              <a:rPr lang="en-US" altLang="zh-CN" dirty="0"/>
              <a:t>14T</a:t>
            </a:r>
            <a:r>
              <a:rPr lang="zh-CN" altLang="en-US" dirty="0"/>
              <a:t>的产品，主要分别是核心频率和功耗。它从发布至今依旧是回报率最高的矿机，同时也是算力最大的矿机。</a:t>
            </a:r>
          </a:p>
          <a:p>
            <a:endParaRPr lang="zh-CN" altLang="en-US" sz="2800" dirty="0"/>
          </a:p>
        </p:txBody>
      </p:sp>
      <p:pic>
        <p:nvPicPr>
          <p:cNvPr id="4" name="Picture 2" descr="http://kk.51.com/refer?url=http://mmbiz.qpic.cn/mmbiz_jpg/yygS1bhgRcia3V0pVib6S2CSV4ysQQJHkNyVkkEnUMNGMmqk8veHPY0mGR9K0wsKY87RTz1tzh7JkYlFibwaLn0Jg/0?wx_fmt=jpeg">
            <a:extLst>
              <a:ext uri="{FF2B5EF4-FFF2-40B4-BE49-F238E27FC236}">
                <a16:creationId xmlns:a16="http://schemas.microsoft.com/office/drawing/2014/main" id="{25D5CA9D-E62F-41BB-8CF2-51EF62F9F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383" y="1851670"/>
            <a:ext cx="1920214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9017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ED9C385-A2F3-4B74-8F4E-9587A14A4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976" y="714349"/>
            <a:ext cx="4135757" cy="318097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E4568849-47E8-4874-8E44-9CA23AE9454E}"/>
              </a:ext>
            </a:extLst>
          </p:cNvPr>
          <p:cNvSpPr/>
          <p:nvPr/>
        </p:nvSpPr>
        <p:spPr>
          <a:xfrm>
            <a:off x="899592" y="1843173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/>
              <a:t>中国比特币矿场</a:t>
            </a:r>
          </a:p>
        </p:txBody>
      </p:sp>
    </p:spTree>
    <p:extLst>
      <p:ext uri="{BB962C8B-B14F-4D97-AF65-F5344CB8AC3E}">
        <p14:creationId xmlns:p14="http://schemas.microsoft.com/office/powerpoint/2010/main" val="1922292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85743" y="2168367"/>
            <a:ext cx="7773488" cy="1021556"/>
          </a:xfrm>
        </p:spPr>
        <p:txBody>
          <a:bodyPr/>
          <a:lstStyle/>
          <a:p>
            <a:r>
              <a:rPr lang="zh-CN" altLang="en-US" dirty="0"/>
              <a:t>用</a:t>
            </a:r>
            <a:r>
              <a:rPr lang="en-US" altLang="zh-CN" dirty="0"/>
              <a:t>DT</a:t>
            </a:r>
            <a:r>
              <a:rPr lang="zh-CN" altLang="en-US" dirty="0"/>
              <a:t>做量化交易？</a:t>
            </a:r>
          </a:p>
        </p:txBody>
      </p:sp>
    </p:spTree>
    <p:extLst>
      <p:ext uri="{BB962C8B-B14F-4D97-AF65-F5344CB8AC3E}">
        <p14:creationId xmlns:p14="http://schemas.microsoft.com/office/powerpoint/2010/main" val="8736292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什么是量化交易？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70622"/>
            <a:ext cx="8230553" cy="2951798"/>
          </a:xfrm>
        </p:spPr>
        <p:txBody>
          <a:bodyPr>
            <a:noAutofit/>
          </a:bodyPr>
          <a:lstStyle/>
          <a:p>
            <a:pPr marL="385763" indent="-385763">
              <a:buFont typeface="+mj-lt"/>
              <a:buAutoNum type="arabicPeriod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传统交易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量化交易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85763" indent="-385763">
              <a:buFont typeface="+mj-lt"/>
              <a:buAutoNum type="arabicPeriod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主观迷信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客观科学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85763" indent="-385763">
              <a:buFont typeface="+mj-lt"/>
              <a:buAutoNum type="arabicPeriod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博彩娱乐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概率行为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85763" indent="-385763">
              <a:buFont typeface="+mj-lt"/>
              <a:buAutoNum type="arabicPeriod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量化交易的数据与模型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85763" indent="-385763">
              <a:buFont typeface="+mj-lt"/>
              <a:buAutoNum type="arabicPeriod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解读量化交易策略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85763" indent="-385763">
              <a:buFont typeface="+mj-lt"/>
              <a:buAutoNum type="arabicPeriod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黑客文化提升量化交易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8151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85743" y="2168367"/>
            <a:ext cx="7773488" cy="1021556"/>
          </a:xfrm>
        </p:spPr>
        <p:txBody>
          <a:bodyPr/>
          <a:lstStyle/>
          <a:p>
            <a:r>
              <a:rPr lang="zh-CN" altLang="en-US" dirty="0"/>
              <a:t>传统交易VS量化交易</a:t>
            </a:r>
          </a:p>
        </p:txBody>
      </p:sp>
    </p:spTree>
    <p:extLst>
      <p:ext uri="{BB962C8B-B14F-4D97-AF65-F5344CB8AC3E}">
        <p14:creationId xmlns:p14="http://schemas.microsoft.com/office/powerpoint/2010/main" val="32929725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24" y="1747049"/>
            <a:ext cx="1904894" cy="1904894"/>
          </a:xfrm>
        </p:spPr>
      </p:pic>
      <p:cxnSp>
        <p:nvCxnSpPr>
          <p:cNvPr id="6" name="直接箭头连接符 5"/>
          <p:cNvCxnSpPr/>
          <p:nvPr/>
        </p:nvCxnSpPr>
        <p:spPr>
          <a:xfrm flipV="1">
            <a:off x="2907030" y="2240280"/>
            <a:ext cx="3017520" cy="442913"/>
          </a:xfrm>
          <a:prstGeom prst="straightConnector1">
            <a:avLst/>
          </a:prstGeom>
          <a:ln w="25400">
            <a:solidFill>
              <a:schemeClr val="accent5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2907030" y="3213735"/>
            <a:ext cx="2988945" cy="712470"/>
          </a:xfrm>
          <a:prstGeom prst="straightConnector1">
            <a:avLst/>
          </a:prstGeom>
          <a:ln w="25400">
            <a:solidFill>
              <a:schemeClr val="accent5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gss0.baidu.com/-4o3dSag_xI4khGko9WTAnF6hhy/zhidao/wh%3D600%2C800/sign=53a8c17f0c55b3199cac8a737399ae1e/241f95cad1c8a786357cc7706109c93d70cf507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4539" y="1171278"/>
            <a:ext cx="2742449" cy="1728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f11.baidu.com/it/u=1689878375,2668924411&amp;fm=7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4540" y="3040561"/>
            <a:ext cx="2793052" cy="1862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 rot="20989495">
            <a:off x="3378536" y="2033621"/>
            <a:ext cx="17411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传统交易</a:t>
            </a:r>
            <a:r>
              <a:rPr lang="en-US" altLang="zh-CN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=</a:t>
            </a:r>
            <a:r>
              <a:rPr lang="zh-CN" altLang="en-US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鱼叉</a:t>
            </a:r>
          </a:p>
        </p:txBody>
      </p:sp>
      <p:sp>
        <p:nvSpPr>
          <p:cNvPr id="9" name="矩形 8"/>
          <p:cNvSpPr/>
          <p:nvPr/>
        </p:nvSpPr>
        <p:spPr>
          <a:xfrm rot="767357">
            <a:off x="3358556" y="3610125"/>
            <a:ext cx="17411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量化交易</a:t>
            </a:r>
            <a:r>
              <a:rPr lang="en-US" altLang="zh-CN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=</a:t>
            </a:r>
            <a:r>
              <a:rPr lang="zh-CN" altLang="en-US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渔网</a:t>
            </a:r>
          </a:p>
        </p:txBody>
      </p:sp>
      <p:sp>
        <p:nvSpPr>
          <p:cNvPr id="11" name="矩形 10"/>
          <p:cNvSpPr/>
          <p:nvPr/>
        </p:nvSpPr>
        <p:spPr>
          <a:xfrm>
            <a:off x="3818090" y="1171085"/>
            <a:ext cx="15696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消耗精神盯鱼</a:t>
            </a:r>
          </a:p>
          <a:p>
            <a:r>
              <a:rPr lang="zh-CN" altLang="en-US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视觉行为错误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   </a:t>
            </a:r>
            <a:r>
              <a:rPr lang="zh-CN" altLang="en-US" dirty="0"/>
              <a:t>传统交易VS量化交易</a:t>
            </a:r>
          </a:p>
        </p:txBody>
      </p:sp>
    </p:spTree>
    <p:extLst>
      <p:ext uri="{BB962C8B-B14F-4D97-AF65-F5344CB8AC3E}">
        <p14:creationId xmlns:p14="http://schemas.microsoft.com/office/powerpoint/2010/main" val="170245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37277" y="315017"/>
            <a:ext cx="6840760" cy="600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57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我的成长路线</a:t>
            </a:r>
            <a:endParaRPr lang="en-US" altLang="zh-CN" sz="2857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43114" y="2571750"/>
            <a:ext cx="771514" cy="5127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CMT</a:t>
            </a:r>
            <a:endParaRPr lang="zh-CN" altLang="en-US" sz="2000" dirty="0">
              <a:solidFill>
                <a:srgbClr val="0099CC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817297" y="3110978"/>
            <a:ext cx="2520280" cy="1081706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algn="ctr"/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The preeminent, global designation for technical analysis.</a:t>
            </a:r>
          </a:p>
          <a:p>
            <a:pPr algn="ctr"/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Objective, Scientific, Quantitative, Psychological, Philosophical method for Trading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12" y="1285893"/>
            <a:ext cx="735327" cy="98043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115" y="1285893"/>
            <a:ext cx="735328" cy="98043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497" y="1285893"/>
            <a:ext cx="735327" cy="98043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矩形 12"/>
          <p:cNvSpPr/>
          <p:nvPr/>
        </p:nvSpPr>
        <p:spPr>
          <a:xfrm>
            <a:off x="3851920" y="2571750"/>
            <a:ext cx="1697331" cy="5127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Python</a:t>
            </a:r>
            <a:endParaRPr lang="zh-CN" altLang="en-US" sz="2000" dirty="0">
              <a:solidFill>
                <a:srgbClr val="0099CC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389011" y="3118148"/>
            <a:ext cx="2623149" cy="685957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algn="ctr"/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Simple, Popular, Authoritative</a:t>
            </a:r>
          </a:p>
          <a:p>
            <a:pPr algn="ctr"/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Modules and API for Quantitative Trading </a:t>
            </a: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29"/>
          <a:stretch/>
        </p:blipFill>
        <p:spPr bwMode="auto">
          <a:xfrm>
            <a:off x="4057657" y="1234459"/>
            <a:ext cx="1304133" cy="1306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矩形 15"/>
          <p:cNvSpPr/>
          <p:nvPr/>
        </p:nvSpPr>
        <p:spPr>
          <a:xfrm>
            <a:off x="6372200" y="2667575"/>
            <a:ext cx="1697331" cy="6410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143"/>
              </a:lnSpc>
            </a:pPr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Machine Learning</a:t>
            </a:r>
          </a:p>
        </p:txBody>
      </p:sp>
      <p:sp>
        <p:nvSpPr>
          <p:cNvPr id="17" name="矩形 16"/>
          <p:cNvSpPr/>
          <p:nvPr/>
        </p:nvSpPr>
        <p:spPr>
          <a:xfrm>
            <a:off x="6166463" y="3330035"/>
            <a:ext cx="2108806" cy="488082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algn="ctr"/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ML can learns big things with big data.</a:t>
            </a:r>
          </a:p>
        </p:txBody>
      </p:sp>
      <p:pic>
        <p:nvPicPr>
          <p:cNvPr id="18" name="Picture 3" descr="D:\Download\904484054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766" y="1131590"/>
            <a:ext cx="1869183" cy="147373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8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3" grpId="0"/>
      <p:bldP spid="14" grpId="0"/>
      <p:bldP spid="16" grpId="0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68CE5E7-C222-40B5-81B5-38309449C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462" y="123478"/>
            <a:ext cx="631507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7830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87DDC43-1BDE-4272-99E9-F64EAA458D08}"/>
              </a:ext>
            </a:extLst>
          </p:cNvPr>
          <p:cNvSpPr/>
          <p:nvPr/>
        </p:nvSpPr>
        <p:spPr>
          <a:xfrm>
            <a:off x="3815916" y="236789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350" dirty="0">
                <a:solidFill>
                  <a:srgbClr val="FF0000"/>
                </a:solidFill>
                <a:latin typeface="Helvetica Neue"/>
              </a:rPr>
              <a:t>It is fake!</a:t>
            </a:r>
          </a:p>
          <a:p>
            <a:r>
              <a:rPr lang="zh-CN" altLang="en-US" sz="1350" dirty="0">
                <a:solidFill>
                  <a:srgbClr val="3E3E3E"/>
                </a:solidFill>
                <a:latin typeface="Helvetica Neue"/>
              </a:rPr>
              <a:t>巴菲特在雪球一书中写到：‘要说技术分析是骗人的，这有些太绝对，但是要说它在很多时候都是骗人的，似乎一点也不为过。’他为什么这样说呢？原因是，如果交易者总是根据技术分析买卖股票的话，很容易会在高位上被套牢。这很像是瞎子算命。没有哪一个分析者能判断明天的股市的涨跌情况，他们更像是在猜谜语。一个靠推测的出来的结论，有多少可信度？</a:t>
            </a:r>
            <a:endParaRPr lang="zh-CN" altLang="en-US" sz="135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274909B-4A49-4B41-8CD4-A6870EE9B847}"/>
              </a:ext>
            </a:extLst>
          </p:cNvPr>
          <p:cNvSpPr/>
          <p:nvPr/>
        </p:nvSpPr>
        <p:spPr>
          <a:xfrm>
            <a:off x="3815916" y="2783454"/>
            <a:ext cx="4572000" cy="13388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350" dirty="0">
                <a:solidFill>
                  <a:srgbClr val="FF0000"/>
                </a:solidFill>
                <a:latin typeface="Helvetica Neue"/>
              </a:rPr>
              <a:t>It is not perfect, but it work!</a:t>
            </a:r>
          </a:p>
          <a:p>
            <a:r>
              <a:rPr lang="zh-CN" altLang="en-US" sz="1350" dirty="0"/>
              <a:t>西蒙斯在</a:t>
            </a:r>
            <a:r>
              <a:rPr lang="en-US" altLang="zh-CN" sz="1350" dirty="0"/>
              <a:t>TED</a:t>
            </a:r>
            <a:r>
              <a:rPr lang="zh-CN" altLang="en-US" sz="1350" dirty="0"/>
              <a:t>演讲中指出了用均线预测的方法，他说这种方法并不是完美的，但是他可行。想证明一种现象是否是随机存在，那么你就需要采集大量的样本数据去做统计分析，当数据足够大，那么事件就可以被预测与管理。</a:t>
            </a:r>
            <a:endParaRPr lang="en-US" altLang="zh-CN" sz="1350" dirty="0"/>
          </a:p>
          <a:p>
            <a:r>
              <a:rPr lang="en-US" altLang="zh-CN" sz="1350" dirty="0"/>
              <a:t>TED </a:t>
            </a:r>
            <a:r>
              <a:rPr lang="en-US" altLang="zh-CN" sz="1350" dirty="0" err="1"/>
              <a:t>Vedio</a:t>
            </a:r>
            <a:endParaRPr lang="zh-CN" altLang="en-US" sz="1350" dirty="0"/>
          </a:p>
        </p:txBody>
      </p:sp>
      <p:pic>
        <p:nvPicPr>
          <p:cNvPr id="1026" name="Picture 2" descr="https://timgsa.baidu.com/timg?image&amp;quality=80&amp;size=b9999_10000&amp;sec=1522819695251&amp;di=d531a36f16763c576af5107ec3d92961&amp;imgtype=0&amp;src=http%3A%2F%2Fi2.hdslb.com%2Fbfs%2Farchive%2F21315d04afa9baa5a9a8b5d56e03dbf540220453.jpg">
            <a:extLst>
              <a:ext uri="{FF2B5EF4-FFF2-40B4-BE49-F238E27FC236}">
                <a16:creationId xmlns:a16="http://schemas.microsoft.com/office/drawing/2014/main" id="{EFFED7B9-3112-4A70-8B24-A67D87EA1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625756"/>
            <a:ext cx="2277428" cy="142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timgsa.baidu.com/timg?image&amp;quality=80&amp;size=b9999_10000&amp;sec=1522819718147&amp;di=ae786560589fe191ce9019275e04e62d&amp;imgtype=0&amp;src=http%3A%2F%2Fd.ifengimg.com%2Fw640_h640%2Fy3.ifengimg.com%2Fcmpp%2F2015%2F05%2F22%2F1a498eed69c64252803df2269d93dbd7_size457_w640_h640.jpg">
            <a:extLst>
              <a:ext uri="{FF2B5EF4-FFF2-40B4-BE49-F238E27FC236}">
                <a16:creationId xmlns:a16="http://schemas.microsoft.com/office/drawing/2014/main" id="{AA916AE8-D49B-455A-86A1-DF5545260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249" y="365271"/>
            <a:ext cx="1458162" cy="1458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2100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565" y="106609"/>
            <a:ext cx="2277428" cy="1282065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275749" y="1509713"/>
          <a:ext cx="8526781" cy="200977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354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452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461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8143"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James Simons</a:t>
                      </a:r>
                      <a:endParaRPr lang="zh-CN" altLang="en-US" sz="1800" dirty="0"/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Warren Buffett</a:t>
                      </a:r>
                      <a:endParaRPr lang="zh-CN" altLang="en-US" sz="1800" dirty="0"/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8623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交易策略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大量的短期预测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少量的长期交易组合</a:t>
                      </a:r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8146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信息来源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海量数据（交易广度）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基本面数据（交易深度）</a:t>
                      </a:r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7194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成功率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60%</a:t>
                      </a:r>
                      <a:endParaRPr lang="zh-CN" altLang="en-US" sz="1800" dirty="0"/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80%</a:t>
                      </a:r>
                      <a:endParaRPr lang="zh-CN" altLang="en-US" sz="1800" dirty="0"/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767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收益率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35%</a:t>
                      </a:r>
                      <a:endParaRPr lang="zh-CN" altLang="en-US" sz="1800" dirty="0"/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20%</a:t>
                      </a:r>
                      <a:endParaRPr lang="zh-CN" altLang="en-US" sz="1800" dirty="0"/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/>
          <a:srcRect l="5637"/>
          <a:stretch>
            <a:fillRect/>
          </a:stretch>
        </p:blipFill>
        <p:spPr>
          <a:xfrm>
            <a:off x="1763688" y="62865"/>
            <a:ext cx="2277904" cy="126873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2832735" y="4259580"/>
            <a:ext cx="341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IC</a:t>
            </a:r>
            <a:r>
              <a:rPr lang="zh-CN" altLang="en-US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为准确率，</a:t>
            </a:r>
            <a:r>
              <a:rPr lang="en-US" altLang="zh-CN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BR</a:t>
            </a:r>
            <a:r>
              <a:rPr lang="zh-CN" altLang="en-US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为交易广度。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8962" y="3646646"/>
            <a:ext cx="2610803" cy="5715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4835843" y="3646171"/>
            <a:ext cx="903446" cy="5719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41223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示 4"/>
          <p:cNvGraphicFramePr/>
          <p:nvPr/>
        </p:nvGraphicFramePr>
        <p:xfrm>
          <a:off x="755682" y="-256735"/>
          <a:ext cx="7705934" cy="31687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图示 5"/>
          <p:cNvGraphicFramePr/>
          <p:nvPr/>
        </p:nvGraphicFramePr>
        <p:xfrm>
          <a:off x="755682" y="2176636"/>
          <a:ext cx="7705934" cy="31687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947225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2290334374"/>
              </p:ext>
            </p:extLst>
          </p:nvPr>
        </p:nvGraphicFramePr>
        <p:xfrm>
          <a:off x="251520" y="141480"/>
          <a:ext cx="8208912" cy="4374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136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13616CA-D204-42C4-A6D9-AA81DB9D5A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418841"/>
              </p:ext>
            </p:extLst>
          </p:nvPr>
        </p:nvGraphicFramePr>
        <p:xfrm>
          <a:off x="859088" y="465516"/>
          <a:ext cx="7425826" cy="291632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712913">
                  <a:extLst>
                    <a:ext uri="{9D8B030D-6E8A-4147-A177-3AD203B41FA5}">
                      <a16:colId xmlns:a16="http://schemas.microsoft.com/office/drawing/2014/main" val="3017880783"/>
                    </a:ext>
                  </a:extLst>
                </a:gridCol>
                <a:gridCol w="3712913">
                  <a:extLst>
                    <a:ext uri="{9D8B030D-6E8A-4147-A177-3AD203B41FA5}">
                      <a16:colId xmlns:a16="http://schemas.microsoft.com/office/drawing/2014/main" val="2760974314"/>
                    </a:ext>
                  </a:extLst>
                </a:gridCol>
              </a:tblGrid>
              <a:tr h="4860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标题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总结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565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传统交易</a:t>
                      </a:r>
                      <a:r>
                        <a:rPr lang="en-US" altLang="zh-C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VS</a:t>
                      </a: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量化交易</a:t>
                      </a:r>
                      <a:endParaRPr lang="en-US" altLang="zh-C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量化</a:t>
                      </a:r>
                      <a:r>
                        <a:rPr lang="zh-CN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交易通过大数据对大量</a:t>
                      </a:r>
                      <a:r>
                        <a:rPr lang="zh-CN" altLang="en-US" sz="1000" dirty="0"/>
                        <a:t>的标的进行预判分析，决策由计算机自动执行，实现概率与风控目标。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5038558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主观迷信</a:t>
                      </a:r>
                      <a:r>
                        <a:rPr lang="en-US" altLang="zh-CN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VS</a:t>
                      </a: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客观科学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875376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博彩娱乐</a:t>
                      </a:r>
                      <a:r>
                        <a:rPr lang="en-US" altLang="zh-CN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VS</a:t>
                      </a: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概率行为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99743933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量化交易的数据与模型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2755825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解读量化交易策略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51760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51857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AF43DB-887C-46FD-B47D-B724DE255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量化交易传奇</a:t>
            </a:r>
            <a:r>
              <a:rPr lang="en-US" altLang="zh-CN" dirty="0"/>
              <a:t>: </a:t>
            </a:r>
            <a:r>
              <a:rPr lang="zh-CN" altLang="en-US" dirty="0"/>
              <a:t>西蒙斯</a:t>
            </a:r>
          </a:p>
        </p:txBody>
      </p:sp>
      <p:pic>
        <p:nvPicPr>
          <p:cNvPr id="2050" name="Picture 2" descr="http://img.hibor.com.cn/sinaImg/U11540P31DT20151014180650.jpg">
            <a:extLst>
              <a:ext uri="{FF2B5EF4-FFF2-40B4-BE49-F238E27FC236}">
                <a16:creationId xmlns:a16="http://schemas.microsoft.com/office/drawing/2014/main" id="{13B3F90A-4F93-4B39-B899-A12CC2877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25" y="1275606"/>
            <a:ext cx="523875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06724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主观迷信VS客观科学</a:t>
            </a:r>
          </a:p>
        </p:txBody>
      </p:sp>
    </p:spTree>
    <p:extLst>
      <p:ext uri="{BB962C8B-B14F-4D97-AF65-F5344CB8AC3E}">
        <p14:creationId xmlns:p14="http://schemas.microsoft.com/office/powerpoint/2010/main" val="282459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内容占位符 2"/>
          <p:cNvGraphicFramePr>
            <a:graphicFrameLocks noGrp="1"/>
          </p:cNvGraphicFramePr>
          <p:nvPr>
            <p:ph idx="1"/>
            <p:extLst/>
          </p:nvPr>
        </p:nvGraphicFramePr>
        <p:xfrm>
          <a:off x="2765926" y="683242"/>
          <a:ext cx="3612148" cy="20878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矩形 6"/>
          <p:cNvSpPr/>
          <p:nvPr/>
        </p:nvSpPr>
        <p:spPr>
          <a:xfrm>
            <a:off x="297180" y="1264920"/>
            <a:ext cx="1861185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500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主观：凭借自己的感情去看待事物，并作结论、决策和行为反应，而不能与其他不同看法的人仔细商讨，称为主观。</a:t>
            </a:r>
          </a:p>
          <a:p>
            <a:endParaRPr lang="zh-CN" altLang="en-US" sz="1500" dirty="0">
              <a:solidFill>
                <a:srgbClr val="1D5D78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dirty="0">
              <a:solidFill>
                <a:srgbClr val="30303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014210" y="1186816"/>
            <a:ext cx="189690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500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客观：意识之外，不依赖精神而存在的，不依人的意志为转移的。按事物本来面目去考察，与一切个人感情、偏见或意见都无关。</a:t>
            </a:r>
          </a:p>
        </p:txBody>
      </p:sp>
      <p:sp>
        <p:nvSpPr>
          <p:cNvPr id="9" name="矩形 8"/>
          <p:cNvSpPr/>
          <p:nvPr/>
        </p:nvSpPr>
        <p:spPr>
          <a:xfrm>
            <a:off x="296602" y="3041468"/>
            <a:ext cx="8614535" cy="16389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500" dirty="0">
                <a:latin typeface="微软雅黑" panose="020B0503020204020204" charset="-122"/>
                <a:ea typeface="微软雅黑" panose="020B0503020204020204" charset="-122"/>
              </a:rPr>
              <a:t>案例一：假设小王身高</a:t>
            </a:r>
            <a:r>
              <a:rPr lang="en-US" altLang="zh-CN" sz="1500" dirty="0">
                <a:latin typeface="微软雅黑" panose="020B0503020204020204" charset="-122"/>
                <a:ea typeface="微软雅黑" panose="020B0503020204020204" charset="-122"/>
              </a:rPr>
              <a:t>1.8</a:t>
            </a:r>
            <a:r>
              <a:rPr lang="zh-CN" altLang="en-US" sz="1500" dirty="0">
                <a:latin typeface="微软雅黑" panose="020B0503020204020204" charset="-122"/>
                <a:ea typeface="微软雅黑" panose="020B0503020204020204" charset="-122"/>
              </a:rPr>
              <a:t>米，这是客观；小王是高是矮？这是主观。在普通人看来是高，在姚明看来就觉得是矮了。</a:t>
            </a:r>
          </a:p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500" dirty="0">
                <a:latin typeface="微软雅黑" panose="020B0503020204020204" charset="-122"/>
                <a:ea typeface="微软雅黑" panose="020B0503020204020204" charset="-122"/>
              </a:rPr>
              <a:t>案例二：这只股票过去</a:t>
            </a:r>
            <a:r>
              <a:rPr lang="en-US" altLang="zh-CN" sz="1500" dirty="0"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1500" dirty="0">
                <a:latin typeface="微软雅黑" panose="020B0503020204020204" charset="-122"/>
                <a:ea typeface="微软雅黑" panose="020B0503020204020204" charset="-122"/>
              </a:rPr>
              <a:t>天涨幅</a:t>
            </a:r>
            <a:r>
              <a:rPr lang="en-US" altLang="zh-CN" sz="1500" dirty="0">
                <a:latin typeface="微软雅黑" panose="020B0503020204020204" charset="-122"/>
                <a:ea typeface="微软雅黑" panose="020B0503020204020204" charset="-122"/>
              </a:rPr>
              <a:t>20%</a:t>
            </a:r>
            <a:r>
              <a:rPr lang="zh-CN" altLang="en-US" sz="1350" dirty="0">
                <a:latin typeface="微软雅黑" panose="020B0503020204020204" charset="-122"/>
                <a:ea typeface="微软雅黑" panose="020B0503020204020204" charset="-122"/>
              </a:rPr>
              <a:t>与这只股票我觉得股价已经涨了太多了。</a:t>
            </a:r>
          </a:p>
          <a:p>
            <a:endParaRPr lang="zh-CN" altLang="en-US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5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主观无法传达同样的效果，而客观可以传达无数次到无数人同样的效果。</a:t>
            </a:r>
          </a:p>
          <a:p>
            <a:endParaRPr lang="zh-CN" altLang="en-US" sz="15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599" y="431179"/>
            <a:ext cx="1901102" cy="504127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8"/>
          <a:srcRect r="1276"/>
          <a:stretch>
            <a:fillRect/>
          </a:stretch>
        </p:blipFill>
        <p:spPr>
          <a:xfrm>
            <a:off x="7013974" y="280465"/>
            <a:ext cx="1896986" cy="65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1223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2971" y="248453"/>
            <a:ext cx="18549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迷信：非理性地相信某种行为或仪规具有神奇的效力。</a:t>
            </a:r>
          </a:p>
        </p:txBody>
      </p:sp>
      <p:sp>
        <p:nvSpPr>
          <p:cNvPr id="5" name="矩形 4"/>
          <p:cNvSpPr/>
          <p:nvPr/>
        </p:nvSpPr>
        <p:spPr>
          <a:xfrm>
            <a:off x="6894258" y="249492"/>
            <a:ext cx="184308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科学是一个建立在可检验的解释和对客观事物的形式、组织等进行预测的有序的知识的系统。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2589430" y="87474"/>
            <a:ext cx="3935730" cy="589598"/>
            <a:chOff x="5375" y="254"/>
            <a:chExt cx="8264" cy="1238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75" y="254"/>
              <a:ext cx="1247" cy="118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15" y="304"/>
              <a:ext cx="1125" cy="1189"/>
            </a:xfrm>
            <a:prstGeom prst="rect">
              <a:avLst/>
            </a:prstGeom>
          </p:spPr>
        </p:pic>
      </p:grpSp>
      <p:graphicFrame>
        <p:nvGraphicFramePr>
          <p:cNvPr id="24" name="图示 23"/>
          <p:cNvGraphicFramePr>
            <a:graphicFrameLocks noGrp="1"/>
          </p:cNvGraphicFramePr>
          <p:nvPr>
            <p:extLst/>
          </p:nvPr>
        </p:nvGraphicFramePr>
        <p:xfrm>
          <a:off x="3041278" y="-114766"/>
          <a:ext cx="3114784" cy="19027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3" name="Picture 2" descr="Chart3.png-127.4kB"/>
          <p:cNvPicPr>
            <a:picLocks noGrp="1" noChangeAspect="1" noChangeArrowheads="1"/>
          </p:cNvPicPr>
          <p:nvPr>
            <p:ph idx="1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1012" y="1599643"/>
            <a:ext cx="3941977" cy="296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81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1BA795-0E7E-40D6-9983-EA92D98AE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179C4E-3CD3-4858-87CD-B0582C738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DT</a:t>
            </a:r>
            <a:r>
              <a:rPr lang="zh-CN" altLang="en-US" dirty="0"/>
              <a:t>时代的到来有什么值得</a:t>
            </a:r>
            <a:r>
              <a:rPr lang="zh-CN" altLang="en-US" sz="3600" b="1" dirty="0">
                <a:solidFill>
                  <a:srgbClr val="FF0000"/>
                </a:solidFill>
              </a:rPr>
              <a:t>担忧</a:t>
            </a:r>
            <a:r>
              <a:rPr lang="zh-CN" altLang="en-US" dirty="0"/>
              <a:t>？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DT</a:t>
            </a:r>
            <a:r>
              <a:rPr lang="zh-CN" altLang="en-US" dirty="0"/>
              <a:t>使</a:t>
            </a:r>
            <a:r>
              <a:rPr lang="zh-CN" altLang="en-US" sz="3600" b="1" dirty="0">
                <a:solidFill>
                  <a:srgbClr val="FF0000"/>
                </a:solidFill>
              </a:rPr>
              <a:t>机器学习</a:t>
            </a:r>
            <a:r>
              <a:rPr lang="zh-CN" altLang="en-US" dirty="0"/>
              <a:t>的崛起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加密</a:t>
            </a:r>
            <a:r>
              <a:rPr lang="zh-CN" altLang="en-US" sz="3600" b="1" dirty="0">
                <a:solidFill>
                  <a:srgbClr val="FF0000"/>
                </a:solidFill>
              </a:rPr>
              <a:t>数字货币</a:t>
            </a:r>
            <a:r>
              <a:rPr lang="zh-CN" altLang="en-US" dirty="0"/>
              <a:t>的崛起</a:t>
            </a:r>
            <a:r>
              <a:rPr lang="en-US" altLang="zh-CN" dirty="0"/>
              <a:t>_</a:t>
            </a:r>
            <a:r>
              <a:rPr lang="zh-CN" altLang="en-US" dirty="0"/>
              <a:t>比特币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用</a:t>
            </a:r>
            <a:r>
              <a:rPr lang="en-US" altLang="zh-CN" dirty="0"/>
              <a:t>DT</a:t>
            </a:r>
            <a:r>
              <a:rPr lang="zh-CN" altLang="en-US" dirty="0"/>
              <a:t>做</a:t>
            </a:r>
            <a:r>
              <a:rPr lang="zh-CN" altLang="en-US" sz="3600" b="1" dirty="0">
                <a:solidFill>
                  <a:srgbClr val="FF0000"/>
                </a:solidFill>
              </a:rPr>
              <a:t>量化交易</a:t>
            </a:r>
            <a:r>
              <a:rPr lang="zh-CN" altLang="en-US" dirty="0"/>
              <a:t>？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加密货币机器学习量化交易策略已不再是</a:t>
            </a:r>
            <a:r>
              <a:rPr lang="zh-CN" altLang="en-US" sz="3600" b="1" dirty="0">
                <a:solidFill>
                  <a:srgbClr val="FF0000"/>
                </a:solidFill>
              </a:rPr>
              <a:t>未来</a:t>
            </a:r>
            <a:r>
              <a:rPr lang="zh-CN" altLang="en-US" dirty="0"/>
              <a:t>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729533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57264" y="313611"/>
            <a:ext cx="8230751" cy="85725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   </a:t>
            </a:r>
            <a:r>
              <a:rPr lang="zh-CN" altLang="en-US" dirty="0">
                <a:sym typeface="+mn-ea"/>
              </a:rPr>
              <a:t>量化科学实验室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/>
        </p:nvGraphicFramePr>
        <p:xfrm>
          <a:off x="371817" y="2772179"/>
          <a:ext cx="8401645" cy="17653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24" descr="此处输入图片的描述"/>
          <p:cNvPicPr>
            <a:picLocks noChangeAspect="1" noChangeArrowheads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  <a:lum brigh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0"/>
          <a:stretch>
            <a:fillRect/>
          </a:stretch>
        </p:blipFill>
        <p:spPr bwMode="auto">
          <a:xfrm>
            <a:off x="3296126" y="1091565"/>
            <a:ext cx="2844165" cy="208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a.hiphotos.baidu.com/baike/c0%3Dbaike80%2C5%2C5%2C80%2C26/sign=b339f649c7fc1e17e9b284632bf99d66/0dd7912397dda1445da42dedbab7d0a20df486c4.jpg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696" y="4136268"/>
            <a:ext cx="590587" cy="40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6"/>
          <p:cNvPicPr>
            <a:picLocks noChangeAspect="1" noChangeArrowheads="1"/>
          </p:cNvPicPr>
          <p:nvPr/>
        </p:nvPicPr>
        <p:blipFill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982" y="4250575"/>
            <a:ext cx="1171603" cy="282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530" y="4243193"/>
            <a:ext cx="937449" cy="319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28" descr="http://pic2.orsoon.com/2016/0824/20160824104057987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1079" y="4133828"/>
            <a:ext cx="583975" cy="58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0" descr="pyfolio">
            <a:hlinkClick r:id="rId12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7537" y="4079114"/>
            <a:ext cx="808937" cy="56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1"/>
          <p:cNvPicPr>
            <a:picLocks noChangeAspect="1" noChangeArrowheads="1"/>
          </p:cNvPicPr>
          <p:nvPr/>
        </p:nvPicPr>
        <p:blipFill>
          <a:blip r:embed="rId1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963" y="4185227"/>
            <a:ext cx="1176479" cy="351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9332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4A1C7352-AC35-4405-B418-83E277C83E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59088" y="465516"/>
          <a:ext cx="7425826" cy="291632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712913">
                  <a:extLst>
                    <a:ext uri="{9D8B030D-6E8A-4147-A177-3AD203B41FA5}">
                      <a16:colId xmlns:a16="http://schemas.microsoft.com/office/drawing/2014/main" val="3017880783"/>
                    </a:ext>
                  </a:extLst>
                </a:gridCol>
                <a:gridCol w="3712913">
                  <a:extLst>
                    <a:ext uri="{9D8B030D-6E8A-4147-A177-3AD203B41FA5}">
                      <a16:colId xmlns:a16="http://schemas.microsoft.com/office/drawing/2014/main" val="2760974314"/>
                    </a:ext>
                  </a:extLst>
                </a:gridCol>
              </a:tblGrid>
              <a:tr h="4860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标题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总结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565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传统交易</a:t>
                      </a:r>
                      <a:r>
                        <a:rPr lang="en-US" altLang="zh-C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VS</a:t>
                      </a: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量化交易</a:t>
                      </a:r>
                      <a:endParaRPr lang="en-US" altLang="zh-C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量化交易通过大数据对大量的标的进行预判分析，决策由计算机自动执行，实现概率与风控目标。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5038558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主观迷信</a:t>
                      </a:r>
                      <a:r>
                        <a:rPr lang="en-US" altLang="zh-CN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客观科学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量化交易利用科学的过程与实验工具生产策略，并利用客观的绩效筛选策略。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875376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博彩娱乐</a:t>
                      </a:r>
                      <a:r>
                        <a:rPr lang="en-US" altLang="zh-CN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VS</a:t>
                      </a: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概率行为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99743933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量化交易的数据与模型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2755825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解读量化交易策略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51760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01387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博彩娱乐</a:t>
            </a:r>
            <a:r>
              <a:rPr lang="en-US" altLang="zh-CN" dirty="0"/>
              <a:t>VS</a:t>
            </a:r>
            <a:r>
              <a:rPr lang="zh-CN" altLang="en-US" dirty="0"/>
              <a:t>概率行为</a:t>
            </a:r>
          </a:p>
        </p:txBody>
      </p:sp>
    </p:spTree>
    <p:extLst>
      <p:ext uri="{BB962C8B-B14F-4D97-AF65-F5344CB8AC3E}">
        <p14:creationId xmlns:p14="http://schemas.microsoft.com/office/powerpoint/2010/main" val="25048669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量化交易</a:t>
            </a:r>
            <a:r>
              <a:rPr lang="en-US" altLang="zh-CN" dirty="0"/>
              <a:t>=</a:t>
            </a:r>
            <a:r>
              <a:rPr lang="zh-CN" altLang="en-US" dirty="0"/>
              <a:t>赌博？多巴胺？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B889C89F-9ABD-49D1-9719-29AEF1692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598" y="1170861"/>
            <a:ext cx="3010654" cy="31467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12755D04-06E4-444F-BB72-FF677C387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157" y="1636947"/>
            <a:ext cx="1362803" cy="221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1350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825" y="121052"/>
            <a:ext cx="2996269" cy="142269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20" y="2139702"/>
            <a:ext cx="1773555" cy="17125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/>
          <a:srcRect r="4612"/>
          <a:stretch>
            <a:fillRect/>
          </a:stretch>
        </p:blipFill>
        <p:spPr>
          <a:xfrm>
            <a:off x="4788024" y="2139702"/>
            <a:ext cx="3261360" cy="17125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加号 1">
            <a:extLst>
              <a:ext uri="{FF2B5EF4-FFF2-40B4-BE49-F238E27FC236}">
                <a16:creationId xmlns:a16="http://schemas.microsoft.com/office/drawing/2014/main" id="{C412754D-5A47-4BE0-B488-568CDEBBA328}"/>
              </a:ext>
            </a:extLst>
          </p:cNvPr>
          <p:cNvSpPr/>
          <p:nvPr/>
        </p:nvSpPr>
        <p:spPr>
          <a:xfrm>
            <a:off x="3275856" y="3350198"/>
            <a:ext cx="1188132" cy="972108"/>
          </a:xfrm>
          <a:prstGeom prst="mathPlus">
            <a:avLst>
              <a:gd name="adj1" fmla="val 708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20CA217-673F-4080-9E6D-CF593DCD5039}"/>
              </a:ext>
            </a:extLst>
          </p:cNvPr>
          <p:cNvSpPr txBox="1"/>
          <p:nvPr/>
        </p:nvSpPr>
        <p:spPr>
          <a:xfrm>
            <a:off x="2568629" y="1593613"/>
            <a:ext cx="347402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700" dirty="0">
                <a:solidFill>
                  <a:schemeClr val="tx2">
                    <a:lumMod val="75000"/>
                  </a:schemeClr>
                </a:solidFill>
              </a:rPr>
              <a:t>量化交易（高科技）</a:t>
            </a:r>
            <a:r>
              <a:rPr lang="en-US" altLang="zh-CN" sz="2700" dirty="0">
                <a:solidFill>
                  <a:schemeClr val="tx2">
                    <a:lumMod val="75000"/>
                  </a:schemeClr>
                </a:solidFill>
              </a:rPr>
              <a:t>=</a:t>
            </a:r>
            <a:endParaRPr lang="zh-CN" altLang="en-US" sz="27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E1C24DE-DDFE-418B-AD48-41E4BFF81753}"/>
              </a:ext>
            </a:extLst>
          </p:cNvPr>
          <p:cNvSpPr txBox="1"/>
          <p:nvPr/>
        </p:nvSpPr>
        <p:spPr>
          <a:xfrm>
            <a:off x="1223628" y="4081374"/>
            <a:ext cx="1223412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700" dirty="0">
                <a:solidFill>
                  <a:schemeClr val="tx2">
                    <a:lumMod val="75000"/>
                  </a:schemeClr>
                </a:solidFill>
              </a:rPr>
              <a:t>心理学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99E1DCF-85BF-4F56-99A7-02A6E66F76D1}"/>
              </a:ext>
            </a:extLst>
          </p:cNvPr>
          <p:cNvSpPr txBox="1"/>
          <p:nvPr/>
        </p:nvSpPr>
        <p:spPr>
          <a:xfrm>
            <a:off x="5544108" y="4079932"/>
            <a:ext cx="191590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700" dirty="0">
                <a:solidFill>
                  <a:schemeClr val="tx2">
                    <a:lumMod val="75000"/>
                  </a:schemeClr>
                </a:solidFill>
              </a:rPr>
              <a:t>概率统计学</a:t>
            </a:r>
          </a:p>
        </p:txBody>
      </p:sp>
    </p:spTree>
    <p:extLst>
      <p:ext uri="{BB962C8B-B14F-4D97-AF65-F5344CB8AC3E}">
        <p14:creationId xmlns:p14="http://schemas.microsoft.com/office/powerpoint/2010/main" val="4637333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自然现象的三种概率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403384" y="1128157"/>
            <a:ext cx="2071211" cy="3294875"/>
            <a:chOff x="528" y="2222"/>
            <a:chExt cx="4714" cy="7498"/>
          </a:xfrm>
        </p:grpSpPr>
        <p:sp>
          <p:nvSpPr>
            <p:cNvPr id="12" name="矩形 11"/>
            <p:cNvSpPr/>
            <p:nvPr/>
          </p:nvSpPr>
          <p:spPr>
            <a:xfrm>
              <a:off x="528" y="2222"/>
              <a:ext cx="4688" cy="22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39700" dist="139700" dir="2700000" algn="tl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577" tIns="36288" rIns="72577" bIns="36288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33"/>
            </a:p>
          </p:txBody>
        </p:sp>
        <p:sp>
          <p:nvSpPr>
            <p:cNvPr id="13" name="矩形 12"/>
            <p:cNvSpPr/>
            <p:nvPr/>
          </p:nvSpPr>
          <p:spPr>
            <a:xfrm>
              <a:off x="528" y="2483"/>
              <a:ext cx="4688" cy="1655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algn="ctr"/>
              <a:r>
                <a:rPr lang="en-US" altLang="zh-CN" sz="1905" b="1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Law</a:t>
              </a:r>
            </a:p>
            <a:p>
              <a:pPr algn="ctr"/>
              <a:r>
                <a:rPr lang="en-US" altLang="zh-CN" sz="1110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Regular, Repeatable, Predictable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528" y="4800"/>
              <a:ext cx="4688" cy="22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39700" dist="139700" dir="2700000" algn="tl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577" tIns="36288" rIns="72577" bIns="36288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33"/>
            </a:p>
          </p:txBody>
        </p:sp>
        <p:sp>
          <p:nvSpPr>
            <p:cNvPr id="16" name="矩形 15"/>
            <p:cNvSpPr/>
            <p:nvPr/>
          </p:nvSpPr>
          <p:spPr>
            <a:xfrm>
              <a:off x="528" y="5256"/>
              <a:ext cx="4688" cy="1266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algn="ctr"/>
              <a:r>
                <a:rPr lang="en-US" altLang="zh-CN" sz="1905" b="1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Chance</a:t>
              </a:r>
            </a:p>
            <a:p>
              <a:pPr algn="ctr"/>
              <a:r>
                <a:rPr lang="en-US" altLang="zh-CN" sz="1110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Irregular, Unsteady, Random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2702" y="4820"/>
              <a:ext cx="340" cy="85"/>
            </a:xfrm>
            <a:prstGeom prst="rect">
              <a:avLst/>
            </a:prstGeom>
            <a:solidFill>
              <a:srgbClr val="00ABB4"/>
            </a:solidFill>
            <a:ln>
              <a:solidFill>
                <a:srgbClr val="00AB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33"/>
            </a:p>
          </p:txBody>
        </p:sp>
        <p:sp>
          <p:nvSpPr>
            <p:cNvPr id="18" name="矩形 17"/>
            <p:cNvSpPr/>
            <p:nvPr/>
          </p:nvSpPr>
          <p:spPr>
            <a:xfrm>
              <a:off x="554" y="7455"/>
              <a:ext cx="4688" cy="22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39700" dist="139700" dir="2700000" algn="tl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577" tIns="36288" rIns="72577" bIns="36288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33"/>
            </a:p>
          </p:txBody>
        </p:sp>
        <p:sp>
          <p:nvSpPr>
            <p:cNvPr id="19" name="矩形 18"/>
            <p:cNvSpPr/>
            <p:nvPr/>
          </p:nvSpPr>
          <p:spPr>
            <a:xfrm>
              <a:off x="554" y="7911"/>
              <a:ext cx="4688" cy="1266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algn="ctr"/>
              <a:r>
                <a:rPr lang="en-US" altLang="zh-CN" sz="1905" b="1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Design</a:t>
              </a:r>
            </a:p>
            <a:p>
              <a:pPr algn="ctr"/>
              <a:r>
                <a:rPr lang="en-US" altLang="zh-CN" sz="1110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Unpredictable, Specific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2728" y="7475"/>
              <a:ext cx="340" cy="85"/>
            </a:xfrm>
            <a:prstGeom prst="rect">
              <a:avLst/>
            </a:prstGeom>
            <a:solidFill>
              <a:srgbClr val="00ABB4"/>
            </a:solidFill>
            <a:ln>
              <a:solidFill>
                <a:srgbClr val="00AB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33"/>
            </a:p>
          </p:txBody>
        </p:sp>
        <p:sp>
          <p:nvSpPr>
            <p:cNvPr id="21" name="矩形 20"/>
            <p:cNvSpPr/>
            <p:nvPr/>
          </p:nvSpPr>
          <p:spPr>
            <a:xfrm>
              <a:off x="2727" y="2222"/>
              <a:ext cx="340" cy="85"/>
            </a:xfrm>
            <a:prstGeom prst="rect">
              <a:avLst/>
            </a:prstGeom>
            <a:solidFill>
              <a:srgbClr val="00ABB4"/>
            </a:solidFill>
            <a:ln>
              <a:solidFill>
                <a:srgbClr val="00AB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33"/>
            </a:p>
          </p:txBody>
        </p:sp>
      </p:grpSp>
      <p:pic>
        <p:nvPicPr>
          <p:cNvPr id="22" name="内容占位符 3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063" y="1142898"/>
            <a:ext cx="3541968" cy="3319248"/>
          </a:xfrm>
          <a:prstGeom prst="rect">
            <a:avLst/>
          </a:prstGeom>
        </p:spPr>
      </p:pic>
      <p:pic>
        <p:nvPicPr>
          <p:cNvPr id="23" name="Picture 2" descr="https://timgsa.baidu.com/timg?image&amp;quality=80&amp;size=b9999_10000&amp;sec=1505550809282&amp;di=06de23333112be6dc3b0c2e1a4b66009&amp;imgtype=0&amp;src=http%3A%2F%2Fimg.taopic.com%2Fuploads%2Fallimg%2F120104%2F1887-1201042143004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701" y="1078468"/>
            <a:ext cx="1622315" cy="1340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https://timgsa.baidu.com/timg?image&amp;quality=80&amp;size=b9999_10000&amp;sec=1505550873333&amp;di=6a7727515428ee9c9ef199cc9e638069&amp;imgtype=0&amp;src=http%3A%2F%2Fimg.taopic.com%2Fuploads%2Fallimg%2F140324%2F234970-1403240K54935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700" y="2564315"/>
            <a:ext cx="1623202" cy="107943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8" descr="https://timgsa.baidu.com/timg?image&amp;quality=80&amp;size=b9999_10000&amp;sec=1505550989218&amp;di=03eaef21aa3fe5de716c9b725c5b1fed&amp;imgtype=0&amp;src=http%3A%2F%2Fres.img.ifeng.com%2F2011%2F0502%2Fxes_0289ec1b09a1f59e70ccac1ed6242680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701" y="3613723"/>
            <a:ext cx="1622315" cy="102911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3412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288" y="723966"/>
            <a:ext cx="1425360" cy="75563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674620" y="3897977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D5D78"/>
                </a:solidFill>
                <a:latin typeface="微软雅黑" panose="020B0503020204020204" charset="-122"/>
                <a:ea typeface="微软雅黑" panose="020B0503020204020204" charset="-122"/>
              </a:rPr>
              <a:t>量化交易用数据无限逼近现实真相。</a:t>
            </a:r>
          </a:p>
        </p:txBody>
      </p:sp>
      <p:graphicFrame>
        <p:nvGraphicFramePr>
          <p:cNvPr id="4" name="图示 3"/>
          <p:cNvGraphicFramePr>
            <a:graphicFrameLocks noGrp="1"/>
          </p:cNvGraphicFramePr>
          <p:nvPr>
            <p:extLst/>
          </p:nvPr>
        </p:nvGraphicFramePr>
        <p:xfrm>
          <a:off x="2492818" y="190826"/>
          <a:ext cx="4158365" cy="18219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846E8D7A-A809-4767-BA87-3AB2CE03553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7724" y="658527"/>
            <a:ext cx="1247570" cy="886516"/>
          </a:xfrm>
          <a:prstGeom prst="rect">
            <a:avLst/>
          </a:prstGeo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A9966EE3-8609-44B6-BDAD-25045854CA4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75555" y="2463738"/>
          <a:ext cx="7992890" cy="961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6445">
                  <a:extLst>
                    <a:ext uri="{9D8B030D-6E8A-4147-A177-3AD203B41FA5}">
                      <a16:colId xmlns:a16="http://schemas.microsoft.com/office/drawing/2014/main" val="2055352460"/>
                    </a:ext>
                  </a:extLst>
                </a:gridCol>
                <a:gridCol w="3996445">
                  <a:extLst>
                    <a:ext uri="{9D8B030D-6E8A-4147-A177-3AD203B41FA5}">
                      <a16:colId xmlns:a16="http://schemas.microsoft.com/office/drawing/2014/main" val="1675184918"/>
                    </a:ext>
                  </a:extLst>
                </a:gridCol>
              </a:tblGrid>
              <a:tr h="480060">
                <a:tc>
                  <a:txBody>
                    <a:bodyPr/>
                    <a:lstStyle/>
                    <a:p>
                      <a:r>
                        <a:rPr lang="zh-CN" altLang="en-US" sz="1400" b="1" kern="1200" dirty="0">
                          <a:solidFill>
                            <a:schemeClr val="lt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假设人们是理性的，信息是完善的，市场是有效的。</a:t>
                      </a:r>
                      <a:endParaRPr lang="en-US" altLang="zh-CN" sz="1400" b="1" kern="1200" dirty="0">
                        <a:solidFill>
                          <a:schemeClr val="lt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8580" marR="68580" marT="34290" marB="34290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1" kern="1200" dirty="0">
                          <a:solidFill>
                            <a:schemeClr val="lt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假设人们是有限理性，有限控制与有限自利的，市场是不完全有效。</a:t>
                      </a:r>
                      <a:endParaRPr lang="en-US" altLang="zh-CN" sz="1400" b="1" kern="1200" dirty="0">
                        <a:solidFill>
                          <a:schemeClr val="lt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293917"/>
                  </a:ext>
                </a:extLst>
              </a:tr>
              <a:tr h="465963">
                <a:tc>
                  <a:txBody>
                    <a:bodyPr/>
                    <a:lstStyle/>
                    <a:p>
                      <a:r>
                        <a:rPr lang="zh-CN" altLang="en-US" sz="1400" b="1" kern="1200" dirty="0">
                          <a:solidFill>
                            <a:schemeClr val="lt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描述了一个乌托邦，告诫人们应该怎么做。</a:t>
                      </a:r>
                    </a:p>
                  </a:txBody>
                  <a:tcPr marL="68580" marR="68580" marT="34290" marB="34290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lt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描述了一个现实，告诉人们实际怎么做。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572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58418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4A1C7352-AC35-4405-B418-83E277C83E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59088" y="465516"/>
          <a:ext cx="7425826" cy="29255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712913">
                  <a:extLst>
                    <a:ext uri="{9D8B030D-6E8A-4147-A177-3AD203B41FA5}">
                      <a16:colId xmlns:a16="http://schemas.microsoft.com/office/drawing/2014/main" val="3017880783"/>
                    </a:ext>
                  </a:extLst>
                </a:gridCol>
                <a:gridCol w="3712913">
                  <a:extLst>
                    <a:ext uri="{9D8B030D-6E8A-4147-A177-3AD203B41FA5}">
                      <a16:colId xmlns:a16="http://schemas.microsoft.com/office/drawing/2014/main" val="2760974314"/>
                    </a:ext>
                  </a:extLst>
                </a:gridCol>
              </a:tblGrid>
              <a:tr h="4860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标题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总结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565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传统交易</a:t>
                      </a:r>
                      <a:r>
                        <a:rPr lang="en-US" altLang="zh-C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VS</a:t>
                      </a: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量化交易</a:t>
                      </a:r>
                      <a:endParaRPr lang="en-US" altLang="zh-C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量化交易通过大数据对大量的标的进行预判分析，决策由计算机自动执行，实现概率与风控目标。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5038558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主观迷信</a:t>
                      </a:r>
                      <a:r>
                        <a:rPr lang="en-US" altLang="zh-CN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客观科学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量化交易利用科学的过程与实验工具生产策略，并利用客观的绩效筛选策略。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875376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博彩娱乐</a:t>
                      </a:r>
                      <a:r>
                        <a:rPr lang="en-US" altLang="zh-CN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概率行为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/>
                        <a:t>量化交易是一门结合心理学与概率统计学的高科技，</a:t>
                      </a:r>
                      <a:r>
                        <a:rPr lang="zh-CN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目标是用数据无限逼近现实真相。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99743933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量化交易的数据与模型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2755825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解读量化交易策略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51760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01368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700" dirty="0"/>
              <a:t>量化交易的数据与模型</a:t>
            </a:r>
          </a:p>
        </p:txBody>
      </p:sp>
    </p:spTree>
    <p:extLst>
      <p:ext uri="{BB962C8B-B14F-4D97-AF65-F5344CB8AC3E}">
        <p14:creationId xmlns:p14="http://schemas.microsoft.com/office/powerpoint/2010/main" val="41986402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数据与模型的关系</a:t>
            </a:r>
          </a:p>
        </p:txBody>
      </p:sp>
      <p:pic>
        <p:nvPicPr>
          <p:cNvPr id="2050" name="Picture 2" descr="C:\Users\Administrator\Desktop\加油站.pn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20000"/>
          </a:blip>
          <a:srcRect/>
          <a:stretch>
            <a:fillRect/>
          </a:stretch>
        </p:blipFill>
        <p:spPr bwMode="auto">
          <a:xfrm>
            <a:off x="1372014" y="1828747"/>
            <a:ext cx="1371697" cy="1371697"/>
          </a:xfrm>
          <a:prstGeom prst="rect">
            <a:avLst/>
          </a:prstGeom>
          <a:noFill/>
        </p:spPr>
      </p:pic>
      <p:pic>
        <p:nvPicPr>
          <p:cNvPr id="2051" name="Picture 3" descr="C:\Users\Administrator\Desktop\汽车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20000"/>
          </a:blip>
          <a:srcRect/>
          <a:stretch>
            <a:fillRect/>
          </a:stretch>
        </p:blipFill>
        <p:spPr bwMode="auto">
          <a:xfrm>
            <a:off x="5830029" y="1485824"/>
            <a:ext cx="1910201" cy="1910201"/>
          </a:xfrm>
          <a:prstGeom prst="rect">
            <a:avLst/>
          </a:prstGeom>
          <a:noFill/>
        </p:spPr>
      </p:pic>
      <p:sp>
        <p:nvSpPr>
          <p:cNvPr id="21" name="右箭头 20"/>
          <p:cNvSpPr/>
          <p:nvPr/>
        </p:nvSpPr>
        <p:spPr>
          <a:xfrm>
            <a:off x="3486713" y="2000211"/>
            <a:ext cx="1771776" cy="457232"/>
          </a:xfrm>
          <a:prstGeom prst="rightArrow">
            <a:avLst>
              <a:gd name="adj1" fmla="val 50000"/>
              <a:gd name="adj2" fmla="val 928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33">
              <a:solidFill>
                <a:srgbClr val="1D5D78"/>
              </a:solidFill>
            </a:endParaRPr>
          </a:p>
        </p:txBody>
      </p:sp>
      <p:sp>
        <p:nvSpPr>
          <p:cNvPr id="22" name="右箭头 21"/>
          <p:cNvSpPr/>
          <p:nvPr/>
        </p:nvSpPr>
        <p:spPr>
          <a:xfrm rot="10800000">
            <a:off x="3372405" y="2628904"/>
            <a:ext cx="1943238" cy="457232"/>
          </a:xfrm>
          <a:prstGeom prst="rightArrow">
            <a:avLst>
              <a:gd name="adj1" fmla="val 50000"/>
              <a:gd name="adj2" fmla="val 9787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33">
              <a:solidFill>
                <a:srgbClr val="1D5D78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86321" y="3200445"/>
            <a:ext cx="914465" cy="559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539" b="1" dirty="0">
                <a:solidFill>
                  <a:srgbClr val="1D5D78"/>
                </a:solidFill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24" name="矩形 23"/>
          <p:cNvSpPr/>
          <p:nvPr/>
        </p:nvSpPr>
        <p:spPr>
          <a:xfrm>
            <a:off x="5944337" y="3190580"/>
            <a:ext cx="1600314" cy="559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539" b="1" dirty="0">
                <a:solidFill>
                  <a:srgbClr val="1D5D78"/>
                </a:solidFill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25" name="矩形 24"/>
          <p:cNvSpPr/>
          <p:nvPr/>
        </p:nvSpPr>
        <p:spPr>
          <a:xfrm>
            <a:off x="3486713" y="1428669"/>
            <a:ext cx="1600314" cy="559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539" b="1" dirty="0">
                <a:solidFill>
                  <a:srgbClr val="1D5D78"/>
                </a:solidFill>
                <a:cs typeface="Arial" panose="020B0604020202020204" pitchFamily="34" charset="0"/>
              </a:rPr>
              <a:t>Supply</a:t>
            </a:r>
          </a:p>
        </p:txBody>
      </p:sp>
      <p:sp>
        <p:nvSpPr>
          <p:cNvPr id="26" name="矩形 25"/>
          <p:cNvSpPr/>
          <p:nvPr/>
        </p:nvSpPr>
        <p:spPr>
          <a:xfrm>
            <a:off x="3543866" y="3143291"/>
            <a:ext cx="1600314" cy="559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539" b="1" dirty="0">
                <a:solidFill>
                  <a:srgbClr val="1D5D78"/>
                </a:solidFill>
                <a:cs typeface="Arial" panose="020B0604020202020204" pitchFamily="34" charset="0"/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2988089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22" grpId="0" bldLvl="0" animBg="1"/>
      <p:bldP spid="25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6A198BB0-077F-45CD-99D4-3D7C163B8BBB}"/>
              </a:ext>
            </a:extLst>
          </p:cNvPr>
          <p:cNvSpPr/>
          <p:nvPr/>
        </p:nvSpPr>
        <p:spPr>
          <a:xfrm>
            <a:off x="2483768" y="1851670"/>
            <a:ext cx="4176464" cy="936104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DT Era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388816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金融数据类型</a:t>
            </a:r>
          </a:p>
        </p:txBody>
      </p:sp>
      <p:sp>
        <p:nvSpPr>
          <p:cNvPr id="34" name="环形箭头 33"/>
          <p:cNvSpPr/>
          <p:nvPr/>
        </p:nvSpPr>
        <p:spPr>
          <a:xfrm>
            <a:off x="3372124" y="799975"/>
            <a:ext cx="1949222" cy="1949222"/>
          </a:xfrm>
          <a:prstGeom prst="circularArrow">
            <a:avLst>
              <a:gd name="adj1" fmla="val 5984"/>
              <a:gd name="adj2" fmla="val 394124"/>
              <a:gd name="adj3" fmla="val 13313824"/>
              <a:gd name="adj4" fmla="val 10508221"/>
              <a:gd name="adj5" fmla="val 6981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29" name="组合 28"/>
          <p:cNvGrpSpPr/>
          <p:nvPr/>
        </p:nvGrpSpPr>
        <p:grpSpPr>
          <a:xfrm>
            <a:off x="4096227" y="2437924"/>
            <a:ext cx="2155984" cy="2155984"/>
            <a:chOff x="3019587" y="2003835"/>
            <a:chExt cx="2449132" cy="2449132"/>
          </a:xfrm>
        </p:grpSpPr>
        <p:sp>
          <p:nvSpPr>
            <p:cNvPr id="39" name=" 3"/>
            <p:cNvSpPr/>
            <p:nvPr/>
          </p:nvSpPr>
          <p:spPr>
            <a:xfrm>
              <a:off x="3019587" y="2003835"/>
              <a:ext cx="2449132" cy="2449132"/>
            </a:xfrm>
            <a:prstGeom prst="gear9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 4"/>
            <p:cNvSpPr/>
            <p:nvPr/>
          </p:nvSpPr>
          <p:spPr>
            <a:xfrm>
              <a:off x="3511970" y="2577534"/>
              <a:ext cx="1464366" cy="125890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0079" tIns="10079" rIns="10079" bIns="10079" numCol="1" spcCol="1270" anchor="ctr" anchorCtr="0">
              <a:noAutofit/>
            </a:bodyPr>
            <a:lstStyle/>
            <a:p>
              <a:pPr algn="ctr" defTabSz="26431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86" dirty="0"/>
                <a:t>structured data</a:t>
              </a:r>
              <a:endParaRPr lang="zh-CN" altLang="en-US" sz="1586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431257" y="2245519"/>
            <a:ext cx="1993106" cy="1836896"/>
            <a:chOff x="1594637" y="1424949"/>
            <a:chExt cx="1781187" cy="1781187"/>
          </a:xfrm>
        </p:grpSpPr>
        <p:sp>
          <p:nvSpPr>
            <p:cNvPr id="37" name=" 5"/>
            <p:cNvSpPr/>
            <p:nvPr/>
          </p:nvSpPr>
          <p:spPr>
            <a:xfrm>
              <a:off x="1594637" y="1424949"/>
              <a:ext cx="1781187" cy="1781187"/>
            </a:xfrm>
            <a:prstGeom prst="gear6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8" name=" 6"/>
            <p:cNvSpPr/>
            <p:nvPr/>
          </p:nvSpPr>
          <p:spPr>
            <a:xfrm>
              <a:off x="2043055" y="1876079"/>
              <a:ext cx="884351" cy="87892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0079" tIns="10079" rIns="10079" bIns="10079" numCol="1" spcCol="1270" anchor="ctr" anchorCtr="0">
              <a:noAutofit/>
            </a:bodyPr>
            <a:lstStyle/>
            <a:p>
              <a:pPr algn="ctr" defTabSz="26431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86" dirty="0"/>
                <a:t>unstructured data</a:t>
              </a:r>
              <a:endParaRPr lang="zh-CN" altLang="en-US" sz="1586" dirty="0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712369" y="1373505"/>
            <a:ext cx="1238250" cy="1238250"/>
            <a:chOff x="2592283" y="196112"/>
            <a:chExt cx="1745199" cy="1745199"/>
          </a:xfrm>
        </p:grpSpPr>
        <p:sp>
          <p:nvSpPr>
            <p:cNvPr id="35" name=" 7"/>
            <p:cNvSpPr/>
            <p:nvPr/>
          </p:nvSpPr>
          <p:spPr>
            <a:xfrm rot="20700000">
              <a:off x="2592283" y="196112"/>
              <a:ext cx="1745199" cy="1745199"/>
            </a:xfrm>
            <a:prstGeom prst="gear6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 8"/>
            <p:cNvSpPr/>
            <p:nvPr/>
          </p:nvSpPr>
          <p:spPr>
            <a:xfrm>
              <a:off x="2975057" y="578885"/>
              <a:ext cx="979652" cy="97965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0079" tIns="10079" rIns="10079" bIns="10079" numCol="1" spcCol="1270" anchor="ctr" anchorCtr="0">
              <a:noAutofit/>
            </a:bodyPr>
            <a:lstStyle/>
            <a:p>
              <a:pPr algn="ctr" defTabSz="26431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586" dirty="0"/>
                <a:t>Tick Data</a:t>
              </a:r>
              <a:endParaRPr lang="zh-CN" altLang="en-US" sz="1586" dirty="0"/>
            </a:p>
          </p:txBody>
        </p:sp>
      </p:grpSp>
      <p:sp>
        <p:nvSpPr>
          <p:cNvPr id="32" name="环形箭头 31"/>
          <p:cNvSpPr/>
          <p:nvPr/>
        </p:nvSpPr>
        <p:spPr>
          <a:xfrm>
            <a:off x="3964305" y="2174557"/>
            <a:ext cx="2759393" cy="2759393"/>
          </a:xfrm>
          <a:prstGeom prst="circularArrow">
            <a:avLst>
              <a:gd name="adj1" fmla="val 4688"/>
              <a:gd name="adj2" fmla="val 299029"/>
              <a:gd name="adj3" fmla="val 2522042"/>
              <a:gd name="adj4" fmla="val 15848675"/>
              <a:gd name="adj5" fmla="val 5469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3" name=" 10"/>
          <p:cNvSpPr/>
          <p:nvPr/>
        </p:nvSpPr>
        <p:spPr>
          <a:xfrm>
            <a:off x="2226945" y="2123599"/>
            <a:ext cx="1616393" cy="1616393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4837806"/>
              <a:gd name="adj5" fmla="val 7527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1" name="矩形 40"/>
          <p:cNvSpPr/>
          <p:nvPr/>
        </p:nvSpPr>
        <p:spPr>
          <a:xfrm>
            <a:off x="5089684" y="1313022"/>
            <a:ext cx="1516541" cy="553998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SV, BV,</a:t>
            </a:r>
            <a:r>
              <a:rPr lang="zh-CN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SP,</a:t>
            </a:r>
            <a:r>
              <a:rPr lang="zh-CN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BP,</a:t>
            </a:r>
            <a:r>
              <a:rPr lang="zh-CN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Amount</a:t>
            </a:r>
          </a:p>
        </p:txBody>
      </p:sp>
      <p:sp>
        <p:nvSpPr>
          <p:cNvPr id="42" name="矩形 41"/>
          <p:cNvSpPr/>
          <p:nvPr/>
        </p:nvSpPr>
        <p:spPr>
          <a:xfrm>
            <a:off x="6775119" y="2788793"/>
            <a:ext cx="1890713" cy="1477328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HLOC</a:t>
            </a:r>
          </a:p>
          <a:p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Volume</a:t>
            </a:r>
          </a:p>
          <a:p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Fundamental Data</a:t>
            </a:r>
          </a:p>
          <a:p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Factors</a:t>
            </a:r>
          </a:p>
          <a:p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Indicators</a:t>
            </a:r>
          </a:p>
          <a:p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Macro Economy</a:t>
            </a:r>
            <a:endParaRPr lang="en-US" altLang="zh-CN" sz="1905" b="1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38626" y="3043238"/>
            <a:ext cx="1890713" cy="1015663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algn="r"/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News</a:t>
            </a:r>
          </a:p>
          <a:p>
            <a:pPr algn="r"/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Public Opinion</a:t>
            </a:r>
          </a:p>
          <a:p>
            <a:pPr algn="r"/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Heated Discussion</a:t>
            </a:r>
          </a:p>
          <a:p>
            <a:pPr algn="r"/>
            <a:r>
              <a:rPr lang="en-US" altLang="zh-CN" sz="15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String</a:t>
            </a:r>
          </a:p>
        </p:txBody>
      </p:sp>
    </p:spTree>
    <p:extLst>
      <p:ext uri="{BB962C8B-B14F-4D97-AF65-F5344CB8AC3E}">
        <p14:creationId xmlns:p14="http://schemas.microsoft.com/office/powerpoint/2010/main" val="38155905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6592" y="4093344"/>
            <a:ext cx="8230751" cy="5856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905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传统的模型中添加了很多机器学习的模型！</a:t>
            </a:r>
          </a:p>
        </p:txBody>
      </p:sp>
      <p:pic>
        <p:nvPicPr>
          <p:cNvPr id="4" name="Picture 3" descr="C:\Users\small\Desktop\june_Frist\WhyWeTraining\Mode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114" y="1438846"/>
            <a:ext cx="3316002" cy="2265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32" y="1373287"/>
            <a:ext cx="4195498" cy="2170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什么是量化交易模型?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8895E3B-95B9-44FE-8CB7-5744EE73437D}"/>
              </a:ext>
            </a:extLst>
          </p:cNvPr>
          <p:cNvSpPr txBox="1"/>
          <p:nvPr/>
        </p:nvSpPr>
        <p:spPr>
          <a:xfrm>
            <a:off x="7164288" y="4731990"/>
            <a:ext cx="17219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dirty="0">
                <a:solidFill>
                  <a:schemeClr val="bg1"/>
                </a:solidFill>
              </a:rPr>
              <a:t>图片来源：</a:t>
            </a:r>
            <a:r>
              <a:rPr lang="en-US" altLang="zh-CN" sz="1350" dirty="0">
                <a:solidFill>
                  <a:schemeClr val="bg1"/>
                </a:solidFill>
              </a:rPr>
              <a:t>CMT</a:t>
            </a:r>
            <a:r>
              <a:rPr lang="zh-CN" altLang="en-US" sz="1350" dirty="0">
                <a:solidFill>
                  <a:schemeClr val="bg1"/>
                </a:solidFill>
              </a:rPr>
              <a:t>教材</a:t>
            </a:r>
            <a:endParaRPr lang="en-US" altLang="zh-CN" sz="13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20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474" y="1171099"/>
            <a:ext cx="2411254" cy="3277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1047" y="1237138"/>
            <a:ext cx="2237809" cy="3145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 descr="https://timgsa.baidu.com/timg?image&amp;quality=80&amp;size=b9999_10000&amp;sec=1505550518299&amp;di=0b37addde77a9f1479d18f9f62022476&amp;imgtype=0&amp;src=http%3A%2F%2Fcdn2.bjweekly.com%2Fuploads%2F2017-01-05%2F1099687235587588708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738" y="1237458"/>
            <a:ext cx="2079045" cy="1239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https://timgsa.baidu.com/timg?image&amp;quality=80&amp;size=b9999_10000&amp;sec=1505550582256&amp;di=b68f759e3e3fb2a2bf50785b6c06028e&amp;imgtype=0&amp;src=http%3A%2F%2Fimg04.hc360.com%2Fec%2F201702%2F201702141034329996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1571" y="2956285"/>
            <a:ext cx="2061212" cy="142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什么是终极算法？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3C4AA7-0DE1-4E14-B267-003414F0BDA8}"/>
              </a:ext>
            </a:extLst>
          </p:cNvPr>
          <p:cNvSpPr txBox="1"/>
          <p:nvPr/>
        </p:nvSpPr>
        <p:spPr>
          <a:xfrm>
            <a:off x="7275862" y="4742300"/>
            <a:ext cx="17427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dirty="0">
                <a:solidFill>
                  <a:schemeClr val="bg1"/>
                </a:solidFill>
              </a:rPr>
              <a:t>图片来源：终极算法</a:t>
            </a:r>
            <a:endParaRPr lang="en-US" altLang="zh-CN" sz="13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2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4A1C7352-AC35-4405-B418-83E277C83E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59088" y="465516"/>
          <a:ext cx="7425826" cy="29255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712913">
                  <a:extLst>
                    <a:ext uri="{9D8B030D-6E8A-4147-A177-3AD203B41FA5}">
                      <a16:colId xmlns:a16="http://schemas.microsoft.com/office/drawing/2014/main" val="3017880783"/>
                    </a:ext>
                  </a:extLst>
                </a:gridCol>
                <a:gridCol w="3712913">
                  <a:extLst>
                    <a:ext uri="{9D8B030D-6E8A-4147-A177-3AD203B41FA5}">
                      <a16:colId xmlns:a16="http://schemas.microsoft.com/office/drawing/2014/main" val="2760974314"/>
                    </a:ext>
                  </a:extLst>
                </a:gridCol>
              </a:tblGrid>
              <a:tr h="4860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标题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总结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565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传统交易</a:t>
                      </a:r>
                      <a:r>
                        <a:rPr lang="en-US" altLang="zh-C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VS</a:t>
                      </a: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量化交易</a:t>
                      </a:r>
                      <a:endParaRPr lang="en-US" altLang="zh-C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量化交易通过大数据对大量的标的进行预判分析，决策由计算机自动执行，实现概率与风控目标。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5038558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主观迷信</a:t>
                      </a:r>
                      <a:r>
                        <a:rPr lang="en-US" altLang="zh-CN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客观科学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量化交易利用科学的过程与实验工具生产策略，并利用客观的绩效筛选策略。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875376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博彩娱乐</a:t>
                      </a:r>
                      <a:r>
                        <a:rPr lang="en-US" altLang="zh-CN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概率行为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/>
                        <a:t>量化交易是一门结合心理学与概率统计学的高科技，</a:t>
                      </a:r>
                      <a:r>
                        <a:rPr lang="zh-CN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目标是用数据无限逼近现实真相。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99743933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量化交易的数据与模型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大数据的存储更新应用是量化交易的核心之一，而机器学习为传统量化交易模型提供了优化的方向。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2755825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解读量化交易策略</a:t>
                      </a:r>
                      <a:endParaRPr lang="en-US" altLang="zh-CN" sz="14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51760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419423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解读量化交易策略</a:t>
            </a:r>
          </a:p>
        </p:txBody>
      </p:sp>
    </p:spTree>
    <p:extLst>
      <p:ext uri="{BB962C8B-B14F-4D97-AF65-F5344CB8AC3E}">
        <p14:creationId xmlns:p14="http://schemas.microsoft.com/office/powerpoint/2010/main" val="233378245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86086" y="628514"/>
            <a:ext cx="2171854" cy="873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539" b="1" dirty="0">
                <a:solidFill>
                  <a:srgbClr val="1D5D78"/>
                </a:solidFill>
                <a:cs typeface="Arial" panose="020B0604020202020204" pitchFamily="34" charset="0"/>
              </a:rPr>
              <a:t>Market Integration</a:t>
            </a:r>
          </a:p>
        </p:txBody>
      </p:sp>
      <p:sp>
        <p:nvSpPr>
          <p:cNvPr id="11" name="矩形 10"/>
          <p:cNvSpPr/>
          <p:nvPr/>
        </p:nvSpPr>
        <p:spPr>
          <a:xfrm>
            <a:off x="228933" y="1542977"/>
            <a:ext cx="2457624" cy="287925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71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1970, allowing global investors to hedge the movement in the currency.1973, OPEC to double the price of oil. 1975, future on treasury bills, the so-called interest rate future.</a:t>
            </a:r>
          </a:p>
          <a:p>
            <a:r>
              <a:rPr lang="en-US" altLang="zh-CN" sz="1271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All market are related. Technical analysis is being recognized as a much broader field, like </a:t>
            </a:r>
            <a:r>
              <a:rPr lang="en-US" altLang="zh-CN" sz="2224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 and section rotations </a:t>
            </a:r>
            <a:r>
              <a:rPr lang="en-US" altLang="zh-CN" sz="1271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(business cycle)</a:t>
            </a:r>
            <a:endParaRPr lang="zh-CN" altLang="en-US" sz="1271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2" name="Picture 2" descr="d:\program files\360se6\User Data\temp\640_wx_fmt=jpeg&amp;tp=webp&amp;wxfrom=5&amp;wx_lazy=1.web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0" r="16374"/>
          <a:stretch>
            <a:fillRect/>
          </a:stretch>
        </p:blipFill>
        <p:spPr bwMode="auto">
          <a:xfrm>
            <a:off x="2972326" y="1907286"/>
            <a:ext cx="1384169" cy="139293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d:\program files\360se6\User Data\temp\640_wx_fmt=jpeg&amp;tp=webp&amp;wxfrom=5&amp;wx_lazy=1.web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50" r="24178"/>
          <a:stretch>
            <a:fillRect/>
          </a:stretch>
        </p:blipFill>
        <p:spPr bwMode="auto">
          <a:xfrm>
            <a:off x="4629794" y="1885902"/>
            <a:ext cx="1392179" cy="141432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6344415" y="628512"/>
            <a:ext cx="2171854" cy="873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539" b="1" dirty="0">
                <a:solidFill>
                  <a:srgbClr val="1D5D78"/>
                </a:solidFill>
                <a:cs typeface="Arial" panose="020B0604020202020204" pitchFamily="34" charset="0"/>
              </a:rPr>
              <a:t>The use of computer</a:t>
            </a:r>
          </a:p>
        </p:txBody>
      </p:sp>
      <p:sp>
        <p:nvSpPr>
          <p:cNvPr id="18" name="矩形 17"/>
          <p:cNvSpPr/>
          <p:nvPr/>
        </p:nvSpPr>
        <p:spPr>
          <a:xfrm>
            <a:off x="6287261" y="1542978"/>
            <a:ext cx="2686241" cy="224369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71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Internet age allowed for </a:t>
            </a:r>
            <a:r>
              <a:rPr lang="en-US" altLang="zh-CN" sz="2224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automated data</a:t>
            </a:r>
            <a:r>
              <a:rPr lang="en-US" altLang="zh-CN" sz="127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71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collection which let user do even </a:t>
            </a:r>
            <a:r>
              <a:rPr lang="en-US" altLang="zh-CN" sz="2224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simple statistical analysis</a:t>
            </a:r>
            <a:r>
              <a:rPr lang="en-US" altLang="zh-CN" sz="127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.</a:t>
            </a:r>
          </a:p>
          <a:p>
            <a:r>
              <a:rPr lang="en-US" altLang="zh-CN" sz="1271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Computers provided automatic </a:t>
            </a:r>
            <a:r>
              <a:rPr lang="en-US" altLang="zh-CN" sz="2224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ranking</a:t>
            </a:r>
            <a:r>
              <a:rPr lang="en-US" altLang="zh-CN" sz="1271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and</a:t>
            </a:r>
            <a:r>
              <a:rPr lang="en-US" altLang="zh-CN" sz="1271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224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filtering</a:t>
            </a:r>
            <a:r>
              <a:rPr lang="en-US" altLang="zh-CN" sz="127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71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from a large universe of securities</a:t>
            </a:r>
            <a:r>
              <a:rPr lang="en-US" altLang="zh-CN" sz="1271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C7FC251-E8CC-47F8-91B3-D5555E460273}"/>
              </a:ext>
            </a:extLst>
          </p:cNvPr>
          <p:cNvSpPr txBox="1"/>
          <p:nvPr/>
        </p:nvSpPr>
        <p:spPr>
          <a:xfrm>
            <a:off x="7164288" y="4731990"/>
            <a:ext cx="17219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dirty="0">
                <a:solidFill>
                  <a:schemeClr val="bg1"/>
                </a:solidFill>
              </a:rPr>
              <a:t>资料来源：</a:t>
            </a:r>
            <a:r>
              <a:rPr lang="en-US" altLang="zh-CN" sz="1350" dirty="0">
                <a:solidFill>
                  <a:schemeClr val="bg1"/>
                </a:solidFill>
              </a:rPr>
              <a:t>CMT</a:t>
            </a:r>
            <a:r>
              <a:rPr lang="zh-CN" altLang="en-US" sz="1350" dirty="0">
                <a:solidFill>
                  <a:schemeClr val="bg1"/>
                </a:solidFill>
              </a:rPr>
              <a:t>教材</a:t>
            </a:r>
            <a:endParaRPr lang="en-US" altLang="zh-CN" sz="13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6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7" grpId="0"/>
      <p:bldP spid="1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 descr="d:\program files\360se6\User Data\temp\640_wx_fmt=png&amp;tp=webp&amp;wxfrom=5&amp;wx_lazy=1.web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79" t="9016" r="56346" b="16772"/>
          <a:stretch>
            <a:fillRect/>
          </a:stretch>
        </p:blipFill>
        <p:spPr bwMode="auto">
          <a:xfrm>
            <a:off x="5979653" y="2482264"/>
            <a:ext cx="775367" cy="77952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d:\program files\360se6\User Data\temp\640_wx_fmt=jpeg&amp;tp=webp&amp;wxfrom=5&amp;wx_lazy=1.web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1" r="10384"/>
          <a:stretch>
            <a:fillRect/>
          </a:stretch>
        </p:blipFill>
        <p:spPr bwMode="auto">
          <a:xfrm>
            <a:off x="4950042" y="2085696"/>
            <a:ext cx="793639" cy="7999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d:\program files\360se6\User Data\temp\640_wx_fmt=jpeg&amp;tp=webp&amp;wxfrom=5&amp;wx_lazy=1.webp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9" t="2143" r="2831" b="2246"/>
          <a:stretch>
            <a:fillRect/>
          </a:stretch>
        </p:blipFill>
        <p:spPr bwMode="auto">
          <a:xfrm>
            <a:off x="3916986" y="2488456"/>
            <a:ext cx="813314" cy="79239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d:\program files\360se6\User Data\temp\640_wx_fmt=jpeg&amp;tp=webp&amp;wxfrom=5&amp;wx_lazy=1.webp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3" r="9051"/>
          <a:stretch>
            <a:fillRect/>
          </a:stretch>
        </p:blipFill>
        <p:spPr bwMode="auto">
          <a:xfrm>
            <a:off x="2945634" y="2085698"/>
            <a:ext cx="775367" cy="79313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文本框 31"/>
          <p:cNvSpPr txBox="1"/>
          <p:nvPr/>
        </p:nvSpPr>
        <p:spPr>
          <a:xfrm>
            <a:off x="2413935" y="3385144"/>
            <a:ext cx="2641778" cy="385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905" b="1" dirty="0">
                <a:solidFill>
                  <a:srgbClr val="1D5D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 Investors</a:t>
            </a:r>
          </a:p>
        </p:txBody>
      </p:sp>
      <p:sp>
        <p:nvSpPr>
          <p:cNvPr id="31" name="矩形 30"/>
          <p:cNvSpPr/>
          <p:nvPr/>
        </p:nvSpPr>
        <p:spPr>
          <a:xfrm>
            <a:off x="1601166" y="3729524"/>
            <a:ext cx="5192933" cy="109286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10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Decade ago, if the average portfolio manager was aware of technical analysis at all, regarded it as some sort of black magic. Today, almost all professionals have at least a familiarity with the terminology and system trading. You have to look at the environment! So it is not so much the signal;</a:t>
            </a:r>
            <a:r>
              <a:rPr lang="en-US" altLang="zh-CN" sz="111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586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It’s the environment.    </a:t>
            </a:r>
            <a:endParaRPr lang="zh-CN" altLang="en-US" sz="1586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文本框 33"/>
          <p:cNvSpPr txBox="1"/>
          <p:nvPr/>
        </p:nvSpPr>
        <p:spPr>
          <a:xfrm>
            <a:off x="3044746" y="88973"/>
            <a:ext cx="2305772" cy="385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905" b="1" dirty="0">
                <a:solidFill>
                  <a:srgbClr val="1D5D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Institution trading</a:t>
            </a:r>
          </a:p>
        </p:txBody>
      </p:sp>
      <p:sp>
        <p:nvSpPr>
          <p:cNvPr id="33" name="矩形 32"/>
          <p:cNvSpPr/>
          <p:nvPr/>
        </p:nvSpPr>
        <p:spPr>
          <a:xfrm>
            <a:off x="2688297" y="401200"/>
            <a:ext cx="5309495" cy="14344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10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1990s led to a renewed explosion of the mutual fund industry.</a:t>
            </a:r>
          </a:p>
          <a:p>
            <a:r>
              <a:rPr lang="en-US" altLang="zh-CN" sz="1110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Fidelity, Vanguard and Capital Research controlled $850 Billion in asset.</a:t>
            </a:r>
          </a:p>
          <a:p>
            <a:r>
              <a:rPr lang="en-US" altLang="zh-CN" sz="1110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 surge trading volume, from low hundreds of millions of shares per day to over billions.</a:t>
            </a:r>
          </a:p>
          <a:p>
            <a:r>
              <a:rPr lang="en-US" altLang="zh-CN" sz="1110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New way of measuring market action: </a:t>
            </a:r>
          </a:p>
          <a:p>
            <a:r>
              <a:rPr lang="en-US" altLang="zh-CN" sz="1586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Money flow</a:t>
            </a:r>
            <a:r>
              <a:rPr lang="en-US" altLang="zh-CN" sz="1586" dirty="0">
                <a:solidFill>
                  <a:srgbClr val="1D5D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altLang="zh-CN" sz="1110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We had to </a:t>
            </a:r>
            <a:r>
              <a:rPr lang="en-US" altLang="zh-CN" sz="1586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differentiate between the retail and wholesale markets.</a:t>
            </a:r>
            <a:endParaRPr lang="zh-CN" altLang="en-US" sz="1586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文本框 35"/>
          <p:cNvSpPr txBox="1"/>
          <p:nvPr/>
        </p:nvSpPr>
        <p:spPr>
          <a:xfrm>
            <a:off x="71528" y="1556279"/>
            <a:ext cx="2589065" cy="678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905" b="1" dirty="0">
                <a:solidFill>
                  <a:srgbClr val="1D5D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changes of the financial market</a:t>
            </a:r>
          </a:p>
        </p:txBody>
      </p:sp>
      <p:sp>
        <p:nvSpPr>
          <p:cNvPr id="35" name="文本框 36"/>
          <p:cNvSpPr txBox="1"/>
          <p:nvPr/>
        </p:nvSpPr>
        <p:spPr>
          <a:xfrm>
            <a:off x="6917725" y="1580811"/>
            <a:ext cx="2609576" cy="678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905" b="1" dirty="0">
                <a:solidFill>
                  <a:srgbClr val="1D5D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Negotiated commission</a:t>
            </a:r>
          </a:p>
        </p:txBody>
      </p:sp>
      <p:sp>
        <p:nvSpPr>
          <p:cNvPr id="36" name="矩形 35"/>
          <p:cNvSpPr/>
          <p:nvPr/>
        </p:nvSpPr>
        <p:spPr>
          <a:xfrm>
            <a:off x="110724" y="2215856"/>
            <a:ext cx="2520419" cy="126367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10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1950, the rise of institution trading in large blocks of share and the widespread use of computers were changed the development of financial market. Technicians have to</a:t>
            </a:r>
            <a:r>
              <a:rPr lang="en-US" altLang="zh-CN" sz="111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586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refine and adapt their craft.</a:t>
            </a:r>
          </a:p>
        </p:txBody>
      </p:sp>
      <p:sp>
        <p:nvSpPr>
          <p:cNvPr id="37" name="矩形 36"/>
          <p:cNvSpPr/>
          <p:nvPr/>
        </p:nvSpPr>
        <p:spPr>
          <a:xfrm>
            <a:off x="6956622" y="2266660"/>
            <a:ext cx="2018621" cy="202016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10" dirty="0">
                <a:solidFill>
                  <a:srgbClr val="1D5D78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The rate of change has been such that historical viability has become hardly indicative of present success, challenge today’s portfolio managers to develop adaptive strategies  capable of </a:t>
            </a:r>
            <a:r>
              <a:rPr lang="en-US" altLang="zh-CN" sz="1586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detecting shifts in the market environment.</a:t>
            </a:r>
            <a:endParaRPr lang="zh-CN" altLang="en-US" sz="1433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6A4CE6F-AC58-4A6D-A755-C118AD5A7C05}"/>
              </a:ext>
            </a:extLst>
          </p:cNvPr>
          <p:cNvSpPr txBox="1"/>
          <p:nvPr/>
        </p:nvSpPr>
        <p:spPr>
          <a:xfrm>
            <a:off x="7275862" y="4742300"/>
            <a:ext cx="17219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dirty="0">
                <a:solidFill>
                  <a:schemeClr val="bg1"/>
                </a:solidFill>
              </a:rPr>
              <a:t>资料来源：</a:t>
            </a:r>
            <a:r>
              <a:rPr lang="en-US" altLang="zh-CN" sz="1350" dirty="0">
                <a:solidFill>
                  <a:schemeClr val="bg1"/>
                </a:solidFill>
              </a:rPr>
              <a:t>CMT</a:t>
            </a:r>
            <a:r>
              <a:rPr lang="zh-CN" altLang="en-US" sz="1350" dirty="0">
                <a:solidFill>
                  <a:schemeClr val="bg1"/>
                </a:solidFill>
              </a:rPr>
              <a:t>教材</a:t>
            </a:r>
            <a:endParaRPr lang="en-US" altLang="zh-CN" sz="13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233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内容占位符 6"/>
          <p:cNvGraphicFramePr>
            <a:graphicFrameLocks noGrp="1"/>
          </p:cNvGraphicFramePr>
          <p:nvPr>
            <p:ph idx="4294967295"/>
            <p:extLst/>
          </p:nvPr>
        </p:nvGraphicFramePr>
        <p:xfrm>
          <a:off x="516140" y="249492"/>
          <a:ext cx="8111722" cy="409166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055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558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86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4100" dirty="0"/>
                        <a:t>中国股市</a:t>
                      </a:r>
                    </a:p>
                  </a:txBody>
                  <a:tcPr marL="91452" marR="91452" marT="45725" marB="45725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4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美国股市</a:t>
                      </a:r>
                    </a:p>
                  </a:txBody>
                  <a:tcPr marL="91452" marR="91452" marT="45725" marB="45725"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0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T+1</a:t>
                      </a:r>
                      <a:endParaRPr lang="zh-CN" altLang="en-US" sz="1800" dirty="0"/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T+0</a:t>
                      </a:r>
                      <a:endParaRPr lang="zh-CN" altLang="en-US" sz="1800" dirty="0"/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50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不可做空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可做空</a:t>
                      </a:r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0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只有上证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ETF50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期权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VIX</a:t>
                      </a:r>
                      <a:r>
                        <a:rPr lang="zh-CN" altLang="en-US" sz="1800" dirty="0"/>
                        <a:t>期权</a:t>
                      </a:r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50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资金成本高（</a:t>
                      </a:r>
                      <a:r>
                        <a:rPr lang="en-US" altLang="zh-CN" sz="1800" dirty="0"/>
                        <a:t>7-20%</a:t>
                      </a:r>
                      <a:r>
                        <a:rPr lang="zh-CN" altLang="en-US" sz="1800" dirty="0"/>
                        <a:t>）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资金成本低（</a:t>
                      </a:r>
                      <a:r>
                        <a:rPr lang="en-US" altLang="zh-CN" sz="1800" dirty="0"/>
                        <a:t>1-5%</a:t>
                      </a:r>
                      <a:r>
                        <a:rPr lang="zh-CN" altLang="en-US" sz="1800" dirty="0"/>
                        <a:t>）</a:t>
                      </a:r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50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外汇管制（</a:t>
                      </a:r>
                      <a:r>
                        <a:rPr lang="en-US" altLang="zh-CN" sz="1800" dirty="0"/>
                        <a:t>5</a:t>
                      </a:r>
                      <a:r>
                        <a:rPr lang="zh-CN" altLang="en-US" sz="1800" dirty="0"/>
                        <a:t>万美金）</a:t>
                      </a:r>
                    </a:p>
                  </a:txBody>
                  <a:tcPr marL="91452" marR="91452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资金自由</a:t>
                      </a:r>
                    </a:p>
                  </a:txBody>
                  <a:tcPr marL="91452" marR="91452" marT="45725" marB="45725"/>
                </a:tc>
                <a:extLst>
                  <a:ext uri="{0D108BD9-81ED-4DB2-BD59-A6C34878D82A}">
                    <a16:rowId xmlns:a16="http://schemas.microsoft.com/office/drawing/2014/main" val="1217571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56091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/>
        </p:nvSpPr>
        <p:spPr>
          <a:xfrm>
            <a:off x="8162513" y="2384080"/>
            <a:ext cx="612544" cy="1197461"/>
          </a:xfrm>
          <a:custGeom>
            <a:avLst/>
            <a:gdLst>
              <a:gd name="connsiteX0" fmla="*/ 594360 w 594360"/>
              <a:gd name="connsiteY0" fmla="*/ 0 h 1577340"/>
              <a:gd name="connsiteX1" fmla="*/ 434340 w 594360"/>
              <a:gd name="connsiteY1" fmla="*/ 925830 h 1577340"/>
              <a:gd name="connsiteX2" fmla="*/ 0 w 594360"/>
              <a:gd name="connsiteY2" fmla="*/ 1577340 h 1577340"/>
              <a:gd name="connsiteX0-1" fmla="*/ 816610 w 816610"/>
              <a:gd name="connsiteY0-2" fmla="*/ 0 h 1596390"/>
              <a:gd name="connsiteX1-3" fmla="*/ 434340 w 816610"/>
              <a:gd name="connsiteY1-4" fmla="*/ 944880 h 1596390"/>
              <a:gd name="connsiteX2-5" fmla="*/ 0 w 816610"/>
              <a:gd name="connsiteY2-6" fmla="*/ 1596390 h 1596390"/>
              <a:gd name="connsiteX0-7" fmla="*/ 816610 w 816610"/>
              <a:gd name="connsiteY0-8" fmla="*/ 0 h 1596390"/>
              <a:gd name="connsiteX1-9" fmla="*/ 434340 w 816610"/>
              <a:gd name="connsiteY1-10" fmla="*/ 944880 h 1596390"/>
              <a:gd name="connsiteX2-11" fmla="*/ 0 w 816610"/>
              <a:gd name="connsiteY2-12" fmla="*/ 1596390 h 1596390"/>
              <a:gd name="connsiteX0-13" fmla="*/ 816610 w 816610"/>
              <a:gd name="connsiteY0-14" fmla="*/ 0 h 1596390"/>
              <a:gd name="connsiteX1-15" fmla="*/ 434340 w 816610"/>
              <a:gd name="connsiteY1-16" fmla="*/ 944880 h 1596390"/>
              <a:gd name="connsiteX2-17" fmla="*/ 0 w 816610"/>
              <a:gd name="connsiteY2-18" fmla="*/ 1596390 h 1596390"/>
              <a:gd name="connsiteX0-19" fmla="*/ 816610 w 816610"/>
              <a:gd name="connsiteY0-20" fmla="*/ 0 h 1596390"/>
              <a:gd name="connsiteX1-21" fmla="*/ 434340 w 816610"/>
              <a:gd name="connsiteY1-22" fmla="*/ 944880 h 1596390"/>
              <a:gd name="connsiteX2-23" fmla="*/ 0 w 816610"/>
              <a:gd name="connsiteY2-24" fmla="*/ 1596390 h 1596390"/>
              <a:gd name="connsiteX0-25" fmla="*/ 816610 w 816610"/>
              <a:gd name="connsiteY0-26" fmla="*/ 0 h 1596390"/>
              <a:gd name="connsiteX1-27" fmla="*/ 434340 w 816610"/>
              <a:gd name="connsiteY1-28" fmla="*/ 944880 h 1596390"/>
              <a:gd name="connsiteX2-29" fmla="*/ 0 w 816610"/>
              <a:gd name="connsiteY2-30" fmla="*/ 1596390 h 1596390"/>
              <a:gd name="connsiteX0-31" fmla="*/ 816610 w 816610"/>
              <a:gd name="connsiteY0-32" fmla="*/ 0 h 1596390"/>
              <a:gd name="connsiteX1-33" fmla="*/ 434340 w 816610"/>
              <a:gd name="connsiteY1-34" fmla="*/ 944880 h 1596390"/>
              <a:gd name="connsiteX2-35" fmla="*/ 0 w 816610"/>
              <a:gd name="connsiteY2-36" fmla="*/ 1596390 h 15963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816610" h="1596390">
                <a:moveTo>
                  <a:pt x="816610" y="0"/>
                </a:moveTo>
                <a:cubicBezTo>
                  <a:pt x="722630" y="331470"/>
                  <a:pt x="608542" y="621665"/>
                  <a:pt x="434340" y="944880"/>
                </a:cubicBezTo>
                <a:cubicBezTo>
                  <a:pt x="260138" y="1268095"/>
                  <a:pt x="161290" y="1389380"/>
                  <a:pt x="0" y="1596390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75"/>
          </a:p>
        </p:txBody>
      </p:sp>
      <p:sp>
        <p:nvSpPr>
          <p:cNvPr id="15" name="任意多边形 14"/>
          <p:cNvSpPr/>
          <p:nvPr/>
        </p:nvSpPr>
        <p:spPr>
          <a:xfrm>
            <a:off x="6620955" y="2384082"/>
            <a:ext cx="1255544" cy="1502477"/>
          </a:xfrm>
          <a:custGeom>
            <a:avLst/>
            <a:gdLst>
              <a:gd name="connsiteX0" fmla="*/ 1828800 w 1828800"/>
              <a:gd name="connsiteY0" fmla="*/ 0 h 2068830"/>
              <a:gd name="connsiteX1" fmla="*/ 1325880 w 1828800"/>
              <a:gd name="connsiteY1" fmla="*/ 1371600 h 2068830"/>
              <a:gd name="connsiteX2" fmla="*/ 0 w 1828800"/>
              <a:gd name="connsiteY2" fmla="*/ 2068830 h 2068830"/>
              <a:gd name="connsiteX0-1" fmla="*/ 2120900 w 2120900"/>
              <a:gd name="connsiteY0-2" fmla="*/ 0 h 1998980"/>
              <a:gd name="connsiteX1-3" fmla="*/ 1325880 w 2120900"/>
              <a:gd name="connsiteY1-4" fmla="*/ 1301750 h 1998980"/>
              <a:gd name="connsiteX2-5" fmla="*/ 0 w 2120900"/>
              <a:gd name="connsiteY2-6" fmla="*/ 1998980 h 1998980"/>
              <a:gd name="connsiteX0-7" fmla="*/ 2120900 w 2120900"/>
              <a:gd name="connsiteY0-8" fmla="*/ 0 h 1998980"/>
              <a:gd name="connsiteX1-9" fmla="*/ 1325880 w 2120900"/>
              <a:gd name="connsiteY1-10" fmla="*/ 1301750 h 1998980"/>
              <a:gd name="connsiteX2-11" fmla="*/ 0 w 2120900"/>
              <a:gd name="connsiteY2-12" fmla="*/ 1998980 h 1998980"/>
              <a:gd name="connsiteX0-13" fmla="*/ 1921008 w 1921008"/>
              <a:gd name="connsiteY0-14" fmla="*/ 0 h 2298818"/>
              <a:gd name="connsiteX1-15" fmla="*/ 1125988 w 1921008"/>
              <a:gd name="connsiteY1-16" fmla="*/ 1301750 h 2298818"/>
              <a:gd name="connsiteX2-17" fmla="*/ 0 w 1921008"/>
              <a:gd name="connsiteY2-18" fmla="*/ 2298818 h 2298818"/>
              <a:gd name="connsiteX0-19" fmla="*/ 1921008 w 1921008"/>
              <a:gd name="connsiteY0-20" fmla="*/ 0 h 2298818"/>
              <a:gd name="connsiteX1-21" fmla="*/ 1125988 w 1921008"/>
              <a:gd name="connsiteY1-22" fmla="*/ 1301750 h 2298818"/>
              <a:gd name="connsiteX2-23" fmla="*/ 0 w 1921008"/>
              <a:gd name="connsiteY2-24" fmla="*/ 2298818 h 2298818"/>
              <a:gd name="connsiteX0-25" fmla="*/ 1921008 w 1921008"/>
              <a:gd name="connsiteY0-26" fmla="*/ 0 h 2298818"/>
              <a:gd name="connsiteX1-27" fmla="*/ 1125988 w 1921008"/>
              <a:gd name="connsiteY1-28" fmla="*/ 1301750 h 2298818"/>
              <a:gd name="connsiteX2-29" fmla="*/ 0 w 1921008"/>
              <a:gd name="connsiteY2-30" fmla="*/ 2298818 h 22988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921008" h="2298818">
                <a:moveTo>
                  <a:pt x="1921008" y="0"/>
                </a:moveTo>
                <a:cubicBezTo>
                  <a:pt x="1696602" y="546711"/>
                  <a:pt x="1446156" y="918614"/>
                  <a:pt x="1125988" y="1301750"/>
                </a:cubicBezTo>
                <a:cubicBezTo>
                  <a:pt x="805820" y="1684886"/>
                  <a:pt x="460567" y="2006001"/>
                  <a:pt x="0" y="2298818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75"/>
          </a:p>
        </p:txBody>
      </p:sp>
      <p:sp>
        <p:nvSpPr>
          <p:cNvPr id="17" name="任意多边形 16"/>
          <p:cNvSpPr/>
          <p:nvPr/>
        </p:nvSpPr>
        <p:spPr>
          <a:xfrm>
            <a:off x="5662005" y="1903001"/>
            <a:ext cx="999760" cy="880569"/>
          </a:xfrm>
          <a:custGeom>
            <a:avLst/>
            <a:gdLst>
              <a:gd name="connsiteX0" fmla="*/ 3017520 w 3017520"/>
              <a:gd name="connsiteY0" fmla="*/ 0 h 2068830"/>
              <a:gd name="connsiteX1" fmla="*/ 1783080 w 3017520"/>
              <a:gd name="connsiteY1" fmla="*/ 1371600 h 2068830"/>
              <a:gd name="connsiteX2" fmla="*/ 0 w 3017520"/>
              <a:gd name="connsiteY2" fmla="*/ 2068830 h 2068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7520" h="2068830">
                <a:moveTo>
                  <a:pt x="3017520" y="0"/>
                </a:moveTo>
                <a:cubicBezTo>
                  <a:pt x="2651760" y="513397"/>
                  <a:pt x="2286000" y="1026795"/>
                  <a:pt x="1783080" y="1371600"/>
                </a:cubicBezTo>
                <a:cubicBezTo>
                  <a:pt x="1280160" y="1716405"/>
                  <a:pt x="640080" y="1892617"/>
                  <a:pt x="0" y="2068830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75"/>
          </a:p>
        </p:txBody>
      </p:sp>
      <p:sp>
        <p:nvSpPr>
          <p:cNvPr id="20" name="任意多边形 19"/>
          <p:cNvSpPr/>
          <p:nvPr/>
        </p:nvSpPr>
        <p:spPr>
          <a:xfrm>
            <a:off x="4026236" y="1192066"/>
            <a:ext cx="2067563" cy="1005436"/>
          </a:xfrm>
          <a:custGeom>
            <a:avLst/>
            <a:gdLst>
              <a:gd name="connsiteX0" fmla="*/ 4846320 w 4846320"/>
              <a:gd name="connsiteY0" fmla="*/ 0 h 1609088"/>
              <a:gd name="connsiteX1" fmla="*/ 2846070 w 4846320"/>
              <a:gd name="connsiteY1" fmla="*/ 1474470 h 1609088"/>
              <a:gd name="connsiteX2" fmla="*/ 0 w 4846320"/>
              <a:gd name="connsiteY2" fmla="*/ 1451610 h 1609088"/>
              <a:gd name="connsiteX0-1" fmla="*/ 4846320 w 4846320"/>
              <a:gd name="connsiteY0-2" fmla="*/ 0 h 1563027"/>
              <a:gd name="connsiteX1-3" fmla="*/ 2846070 w 4846320"/>
              <a:gd name="connsiteY1-4" fmla="*/ 1474470 h 1563027"/>
              <a:gd name="connsiteX2-5" fmla="*/ 1348740 w 4846320"/>
              <a:gd name="connsiteY2-6" fmla="*/ 1402080 h 1563027"/>
              <a:gd name="connsiteX3" fmla="*/ 0 w 4846320"/>
              <a:gd name="connsiteY3" fmla="*/ 1451610 h 1563027"/>
              <a:gd name="connsiteX0-7" fmla="*/ 4846320 w 4846320"/>
              <a:gd name="connsiteY0-8" fmla="*/ 0 h 1543835"/>
              <a:gd name="connsiteX1-9" fmla="*/ 2846070 w 4846320"/>
              <a:gd name="connsiteY1-10" fmla="*/ 1474470 h 1543835"/>
              <a:gd name="connsiteX2-11" fmla="*/ 1051560 w 4846320"/>
              <a:gd name="connsiteY2-12" fmla="*/ 1318260 h 1543835"/>
              <a:gd name="connsiteX3-13" fmla="*/ 0 w 4846320"/>
              <a:gd name="connsiteY3-14" fmla="*/ 1451610 h 1543835"/>
              <a:gd name="connsiteX0-15" fmla="*/ 4846320 w 4846320"/>
              <a:gd name="connsiteY0-16" fmla="*/ 0 h 1543835"/>
              <a:gd name="connsiteX1-17" fmla="*/ 2846070 w 4846320"/>
              <a:gd name="connsiteY1-18" fmla="*/ 1474470 h 1543835"/>
              <a:gd name="connsiteX2-19" fmla="*/ 1051560 w 4846320"/>
              <a:gd name="connsiteY2-20" fmla="*/ 1318260 h 1543835"/>
              <a:gd name="connsiteX3-21" fmla="*/ 0 w 4846320"/>
              <a:gd name="connsiteY3-22" fmla="*/ 1451610 h 1543835"/>
              <a:gd name="connsiteX0-23" fmla="*/ 4846320 w 4846320"/>
              <a:gd name="connsiteY0-24" fmla="*/ 0 h 1543835"/>
              <a:gd name="connsiteX1-25" fmla="*/ 2846070 w 4846320"/>
              <a:gd name="connsiteY1-26" fmla="*/ 1474470 h 1543835"/>
              <a:gd name="connsiteX2-27" fmla="*/ 1051560 w 4846320"/>
              <a:gd name="connsiteY2-28" fmla="*/ 1318260 h 1543835"/>
              <a:gd name="connsiteX3-29" fmla="*/ 0 w 4846320"/>
              <a:gd name="connsiteY3-30" fmla="*/ 1451610 h 15438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</a:cxnLst>
            <a:rect l="l" t="t" r="r" b="b"/>
            <a:pathLst>
              <a:path w="4846320" h="1543835">
                <a:moveTo>
                  <a:pt x="4846320" y="0"/>
                </a:moveTo>
                <a:cubicBezTo>
                  <a:pt x="4250055" y="616267"/>
                  <a:pt x="3478530" y="1254760"/>
                  <a:pt x="2846070" y="1474470"/>
                </a:cubicBezTo>
                <a:cubicBezTo>
                  <a:pt x="2213610" y="1694180"/>
                  <a:pt x="1525905" y="1322070"/>
                  <a:pt x="1051560" y="1318260"/>
                </a:cubicBezTo>
                <a:cubicBezTo>
                  <a:pt x="546735" y="1253490"/>
                  <a:pt x="262890" y="1307465"/>
                  <a:pt x="0" y="1451610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75"/>
          </a:p>
        </p:txBody>
      </p:sp>
      <p:sp>
        <p:nvSpPr>
          <p:cNvPr id="23" name="任意多边形 22"/>
          <p:cNvSpPr/>
          <p:nvPr/>
        </p:nvSpPr>
        <p:spPr>
          <a:xfrm>
            <a:off x="3447660" y="350394"/>
            <a:ext cx="2783426" cy="627845"/>
          </a:xfrm>
          <a:custGeom>
            <a:avLst/>
            <a:gdLst>
              <a:gd name="connsiteX0" fmla="*/ 6252210 w 6252210"/>
              <a:gd name="connsiteY0" fmla="*/ 0 h 514350"/>
              <a:gd name="connsiteX1" fmla="*/ 4343400 w 6252210"/>
              <a:gd name="connsiteY1" fmla="*/ 502920 h 514350"/>
              <a:gd name="connsiteX2" fmla="*/ 1600200 w 6252210"/>
              <a:gd name="connsiteY2" fmla="*/ 68580 h 514350"/>
              <a:gd name="connsiteX3" fmla="*/ 0 w 6252210"/>
              <a:gd name="connsiteY3" fmla="*/ 514350 h 514350"/>
              <a:gd name="connsiteX0-1" fmla="*/ 6252210 w 6252210"/>
              <a:gd name="connsiteY0-2" fmla="*/ 439423 h 953773"/>
              <a:gd name="connsiteX1-3" fmla="*/ 4343400 w 6252210"/>
              <a:gd name="connsiteY1-4" fmla="*/ 942343 h 953773"/>
              <a:gd name="connsiteX2-5" fmla="*/ 1562100 w 6252210"/>
              <a:gd name="connsiteY2-6" fmla="*/ 3 h 953773"/>
              <a:gd name="connsiteX3-7" fmla="*/ 0 w 6252210"/>
              <a:gd name="connsiteY3-8" fmla="*/ 953773 h 953773"/>
              <a:gd name="connsiteX0-9" fmla="*/ 6252210 w 6252210"/>
              <a:gd name="connsiteY0-10" fmla="*/ 439423 h 953773"/>
              <a:gd name="connsiteX1-11" fmla="*/ 4343400 w 6252210"/>
              <a:gd name="connsiteY1-12" fmla="*/ 942343 h 953773"/>
              <a:gd name="connsiteX2-13" fmla="*/ 1562100 w 6252210"/>
              <a:gd name="connsiteY2-14" fmla="*/ 3 h 953773"/>
              <a:gd name="connsiteX3-15" fmla="*/ 0 w 6252210"/>
              <a:gd name="connsiteY3-16" fmla="*/ 953773 h 95377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6252210" h="953773">
                <a:moveTo>
                  <a:pt x="6252210" y="439423"/>
                </a:moveTo>
                <a:cubicBezTo>
                  <a:pt x="5685472" y="685168"/>
                  <a:pt x="5125085" y="1015580"/>
                  <a:pt x="4343400" y="942343"/>
                </a:cubicBezTo>
                <a:cubicBezTo>
                  <a:pt x="3561715" y="869106"/>
                  <a:pt x="2286000" y="-1902"/>
                  <a:pt x="1562100" y="3"/>
                </a:cubicBezTo>
                <a:cubicBezTo>
                  <a:pt x="838200" y="1908"/>
                  <a:pt x="285750" y="554040"/>
                  <a:pt x="0" y="953773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75" dirty="0"/>
          </a:p>
        </p:txBody>
      </p:sp>
      <p:sp>
        <p:nvSpPr>
          <p:cNvPr id="33" name="椭圆 32"/>
          <p:cNvSpPr/>
          <p:nvPr/>
        </p:nvSpPr>
        <p:spPr>
          <a:xfrm>
            <a:off x="5946457" y="-1415718"/>
            <a:ext cx="4048691" cy="404869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75" dirty="0"/>
          </a:p>
        </p:txBody>
      </p:sp>
      <p:grpSp>
        <p:nvGrpSpPr>
          <p:cNvPr id="6" name="组合 5"/>
          <p:cNvGrpSpPr/>
          <p:nvPr/>
        </p:nvGrpSpPr>
        <p:grpSpPr>
          <a:xfrm>
            <a:off x="2803208" y="350520"/>
            <a:ext cx="1049655" cy="1049655"/>
            <a:chOff x="5206" y="1125"/>
            <a:chExt cx="2204" cy="2204"/>
          </a:xfrm>
        </p:grpSpPr>
        <p:sp>
          <p:nvSpPr>
            <p:cNvPr id="87" name="椭圆 86"/>
            <p:cNvSpPr/>
            <p:nvPr/>
          </p:nvSpPr>
          <p:spPr>
            <a:xfrm>
              <a:off x="5206" y="1125"/>
              <a:ext cx="2204" cy="220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75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620" y="1823"/>
              <a:ext cx="1377" cy="7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575" dirty="0">
                  <a:solidFill>
                    <a:schemeClr val="bg1"/>
                  </a:solidFill>
                </a:rPr>
                <a:t>Alpha</a:t>
              </a:r>
              <a:endParaRPr lang="zh-CN" altLang="en-US" sz="15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719036" y="1607820"/>
            <a:ext cx="935355" cy="935355"/>
            <a:chOff x="6703" y="3529"/>
            <a:chExt cx="1964" cy="1964"/>
          </a:xfrm>
        </p:grpSpPr>
        <p:sp>
          <p:nvSpPr>
            <p:cNvPr id="86" name="椭圆 85"/>
            <p:cNvSpPr/>
            <p:nvPr/>
          </p:nvSpPr>
          <p:spPr>
            <a:xfrm>
              <a:off x="6703" y="3529"/>
              <a:ext cx="1964" cy="196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75"/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855" y="4210"/>
              <a:ext cx="1660" cy="7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575" dirty="0">
                  <a:solidFill>
                    <a:schemeClr val="bg1"/>
                  </a:solidFill>
                </a:rPr>
                <a:t>TA: CTA</a:t>
              </a:r>
              <a:endParaRPr lang="zh-CN" altLang="en-US" sz="15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987766" y="2384107"/>
            <a:ext cx="1218248" cy="1079183"/>
            <a:chOff x="9773" y="5340"/>
            <a:chExt cx="2558" cy="2266"/>
          </a:xfrm>
        </p:grpSpPr>
        <p:sp>
          <p:nvSpPr>
            <p:cNvPr id="72" name="椭圆 71"/>
            <p:cNvSpPr/>
            <p:nvPr/>
          </p:nvSpPr>
          <p:spPr>
            <a:xfrm>
              <a:off x="9814" y="5340"/>
              <a:ext cx="2411" cy="226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75" dirty="0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9773" y="6074"/>
              <a:ext cx="2558" cy="1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75" dirty="0">
                  <a:solidFill>
                    <a:schemeClr val="bg1"/>
                  </a:solidFill>
                </a:rPr>
                <a:t>Fundamental Analysis</a:t>
              </a:r>
              <a:endParaRPr lang="zh-CN" altLang="en-US" sz="15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219825" y="3286602"/>
            <a:ext cx="955358" cy="944404"/>
            <a:chOff x="12175" y="7523"/>
            <a:chExt cx="2006" cy="1983"/>
          </a:xfrm>
        </p:grpSpPr>
        <p:sp>
          <p:nvSpPr>
            <p:cNvPr id="90" name="椭圆 89"/>
            <p:cNvSpPr/>
            <p:nvPr/>
          </p:nvSpPr>
          <p:spPr>
            <a:xfrm>
              <a:off x="12198" y="7523"/>
              <a:ext cx="1983" cy="198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75" dirty="0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2175" y="7939"/>
              <a:ext cx="2005" cy="1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75" dirty="0">
                  <a:solidFill>
                    <a:schemeClr val="bg1"/>
                  </a:solidFill>
                </a:rPr>
                <a:t>Statistic Arbitrage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647623" y="3270409"/>
            <a:ext cx="1072991" cy="981551"/>
            <a:chOff x="15905" y="7292"/>
            <a:chExt cx="2253" cy="2061"/>
          </a:xfrm>
        </p:grpSpPr>
        <p:sp>
          <p:nvSpPr>
            <p:cNvPr id="85" name="椭圆 84"/>
            <p:cNvSpPr/>
            <p:nvPr/>
          </p:nvSpPr>
          <p:spPr>
            <a:xfrm>
              <a:off x="15985" y="7292"/>
              <a:ext cx="2048" cy="206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75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5905" y="7742"/>
              <a:ext cx="2253" cy="1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75" dirty="0">
                  <a:solidFill>
                    <a:schemeClr val="bg1"/>
                  </a:solidFill>
                </a:rPr>
                <a:t>Machine Learning</a:t>
              </a:r>
              <a:endParaRPr lang="zh-CN" altLang="en-US" sz="1575" dirty="0">
                <a:solidFill>
                  <a:schemeClr val="bg1"/>
                </a:solidFill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7590700" y="223498"/>
            <a:ext cx="1344182" cy="62537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75"/>
          </a:p>
        </p:txBody>
      </p:sp>
      <p:grpSp>
        <p:nvGrpSpPr>
          <p:cNvPr id="7" name="组合 6"/>
          <p:cNvGrpSpPr/>
          <p:nvPr/>
        </p:nvGrpSpPr>
        <p:grpSpPr>
          <a:xfrm>
            <a:off x="6201252" y="208597"/>
            <a:ext cx="2839879" cy="1181101"/>
            <a:chOff x="13021" y="438"/>
            <a:chExt cx="5963" cy="2480"/>
          </a:xfrm>
        </p:grpSpPr>
        <p:sp>
          <p:nvSpPr>
            <p:cNvPr id="64" name="文本框 63"/>
            <p:cNvSpPr txBox="1"/>
            <p:nvPr/>
          </p:nvSpPr>
          <p:spPr>
            <a:xfrm>
              <a:off x="13021" y="438"/>
              <a:ext cx="5657" cy="16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504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Q</a:t>
              </a:r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uantitative</a:t>
              </a:r>
              <a:r>
                <a:rPr lang="en-US" altLang="zh-CN" sz="4504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 S</a:t>
              </a:r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trategies</a:t>
              </a:r>
              <a:endParaRPr lang="zh-CN" altLang="en-US" sz="4504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15722" y="2239"/>
              <a:ext cx="3121" cy="6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5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Meiryo" panose="020B0604030504040204" pitchFamily="34" charset="-128"/>
                </a:rPr>
                <a:t>Channel, CMT</a:t>
              </a:r>
              <a:endParaRPr lang="zh-CN" altLang="en-US" sz="15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endParaRPr>
            </a:p>
          </p:txBody>
        </p:sp>
        <p:cxnSp>
          <p:nvCxnSpPr>
            <p:cNvPr id="66" name="直接连接符 65"/>
            <p:cNvCxnSpPr/>
            <p:nvPr/>
          </p:nvCxnSpPr>
          <p:spPr>
            <a:xfrm>
              <a:off x="14691" y="2121"/>
              <a:ext cx="4293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内容占位符 2"/>
          <p:cNvSpPr>
            <a:spLocks noGrp="1"/>
          </p:cNvSpPr>
          <p:nvPr>
            <p:ph idx="4294967295"/>
          </p:nvPr>
        </p:nvSpPr>
        <p:spPr>
          <a:xfrm>
            <a:off x="28576" y="2676049"/>
            <a:ext cx="4825841" cy="200025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zh-CN" altLang="en-US" sz="1800" b="1" dirty="0"/>
              <a:t>如果用一句话描述每种量化策略那我们可以这样概括：</a:t>
            </a:r>
            <a:endParaRPr lang="zh-CN" altLang="en-US" sz="1800" dirty="0"/>
          </a:p>
          <a:p>
            <a:pPr marL="0" indent="0">
              <a:buNone/>
            </a:pPr>
            <a:r>
              <a:rPr lang="en-US" altLang="zh-CN" sz="1800" b="1" dirty="0"/>
              <a:t>CTA</a:t>
            </a:r>
            <a:r>
              <a:rPr lang="zh-CN" altLang="en-US" sz="1800" b="1" dirty="0"/>
              <a:t>：</a:t>
            </a:r>
            <a:r>
              <a:rPr lang="zh-CN" altLang="en-US" sz="1800" dirty="0"/>
              <a:t>商品的行情大一点，再大一点！</a:t>
            </a:r>
            <a:endParaRPr lang="en-US" altLang="zh-CN" sz="1800" dirty="0"/>
          </a:p>
          <a:p>
            <a:pPr marL="0" indent="0">
              <a:buNone/>
            </a:pPr>
            <a:r>
              <a:rPr lang="en-US" altLang="zh-CN" sz="1800" b="1" dirty="0"/>
              <a:t>Alpha</a:t>
            </a:r>
            <a:r>
              <a:rPr lang="zh-CN" altLang="en-US" sz="1800" b="1" dirty="0"/>
              <a:t>：</a:t>
            </a:r>
            <a:r>
              <a:rPr lang="zh-CN" altLang="en-US" sz="1800" dirty="0"/>
              <a:t>终于慢慢跑得赢贴水了</a:t>
            </a:r>
            <a:r>
              <a:rPr lang="en-US" altLang="zh-CN" sz="1800" dirty="0"/>
              <a:t>......</a:t>
            </a:r>
          </a:p>
          <a:p>
            <a:pPr marL="0" indent="0">
              <a:buNone/>
            </a:pPr>
            <a:r>
              <a:rPr lang="zh-CN" altLang="en-US" sz="1800" b="1" dirty="0"/>
              <a:t>股票</a:t>
            </a:r>
            <a:r>
              <a:rPr lang="en-US" altLang="zh-CN" sz="1800" b="1" dirty="0"/>
              <a:t>T+0</a:t>
            </a:r>
            <a:r>
              <a:rPr lang="zh-CN" altLang="en-US" sz="1800" b="1" dirty="0"/>
              <a:t>：</a:t>
            </a:r>
            <a:r>
              <a:rPr lang="zh-CN" altLang="en-US" sz="1800" dirty="0"/>
              <a:t>什么</a:t>
            </a:r>
            <a:r>
              <a:rPr lang="en-US" altLang="zh-CN" sz="1800" dirty="0"/>
              <a:t>T+0</a:t>
            </a:r>
            <a:r>
              <a:rPr lang="zh-CN" altLang="en-US" sz="1800" dirty="0"/>
              <a:t>，你别乱说，我什么都不知道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sz="1800" b="1" dirty="0"/>
              <a:t>境内外套利：</a:t>
            </a:r>
            <a:r>
              <a:rPr lang="zh-CN" altLang="en-US" sz="1800" dirty="0"/>
              <a:t>有什么渠道让我转点资金去境外补补保证金？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sz="1800" b="1" dirty="0"/>
              <a:t>期权：</a:t>
            </a:r>
            <a:r>
              <a:rPr lang="zh-CN" altLang="en-US" sz="1800" dirty="0"/>
              <a:t>深</a:t>
            </a:r>
            <a:r>
              <a:rPr lang="en-US" altLang="zh-CN" sz="1800" dirty="0"/>
              <a:t>100ETF</a:t>
            </a:r>
            <a:r>
              <a:rPr lang="zh-CN" altLang="en-US" sz="1800" dirty="0"/>
              <a:t>期权到底还出不出了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sz="1800" b="1" dirty="0"/>
              <a:t>高频：</a:t>
            </a:r>
            <a:r>
              <a:rPr lang="zh-CN" altLang="en-US" sz="1800" dirty="0"/>
              <a:t>每天盘中电话一响就冒冷汗</a:t>
            </a:r>
            <a:r>
              <a:rPr lang="en-US" altLang="zh-CN" sz="1800" dirty="0"/>
              <a:t>......</a:t>
            </a:r>
          </a:p>
          <a:p>
            <a:pPr marL="0" indent="0">
              <a:buNone/>
            </a:pPr>
            <a:r>
              <a:rPr lang="zh-CN" altLang="en-US" sz="1800" b="1" dirty="0"/>
              <a:t>固收：</a:t>
            </a:r>
            <a:r>
              <a:rPr lang="zh-CN" altLang="en-US" sz="1800" dirty="0"/>
              <a:t>人生连最后的</a:t>
            </a:r>
            <a:r>
              <a:rPr lang="en-US" altLang="zh-CN" sz="1800" dirty="0"/>
              <a:t>100</a:t>
            </a:r>
            <a:r>
              <a:rPr lang="zh-CN" altLang="en-US" sz="1800" dirty="0"/>
              <a:t>个</a:t>
            </a:r>
            <a:r>
              <a:rPr lang="en-US" altLang="zh-CN" sz="1800" dirty="0" err="1"/>
              <a:t>bp</a:t>
            </a:r>
            <a:r>
              <a:rPr lang="zh-CN" altLang="en-US" sz="1800" dirty="0"/>
              <a:t>都不剩了</a:t>
            </a:r>
          </a:p>
          <a:p>
            <a:pPr marL="0" indent="0">
              <a:buNone/>
            </a:pPr>
            <a:endParaRPr lang="zh-CN" altLang="en-US" sz="18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521064B-F64C-4E00-A555-6323E8D804EE}"/>
              </a:ext>
            </a:extLst>
          </p:cNvPr>
          <p:cNvSpPr txBox="1"/>
          <p:nvPr/>
        </p:nvSpPr>
        <p:spPr>
          <a:xfrm>
            <a:off x="7289271" y="4781502"/>
            <a:ext cx="139653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dirty="0">
                <a:solidFill>
                  <a:schemeClr val="bg1"/>
                </a:solidFill>
              </a:rPr>
              <a:t>资料来源：知乎</a:t>
            </a:r>
            <a:endParaRPr lang="en-US" altLang="zh-CN" sz="13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48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3000">
        <p14:honeycomb/>
      </p:transition>
    </mc:Choice>
    <mc:Fallback xmlns="">
      <p:transition spd="slow" advClick="0" advTm="3000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4A1C7352-AC35-4405-B418-83E277C83E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59088" y="465516"/>
          <a:ext cx="7425826" cy="29255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712913">
                  <a:extLst>
                    <a:ext uri="{9D8B030D-6E8A-4147-A177-3AD203B41FA5}">
                      <a16:colId xmlns:a16="http://schemas.microsoft.com/office/drawing/2014/main" val="3017880783"/>
                    </a:ext>
                  </a:extLst>
                </a:gridCol>
                <a:gridCol w="3712913">
                  <a:extLst>
                    <a:ext uri="{9D8B030D-6E8A-4147-A177-3AD203B41FA5}">
                      <a16:colId xmlns:a16="http://schemas.microsoft.com/office/drawing/2014/main" val="2760974314"/>
                    </a:ext>
                  </a:extLst>
                </a:gridCol>
              </a:tblGrid>
              <a:tr h="4860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标题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/>
                        <a:t>总结</a:t>
                      </a:r>
                    </a:p>
                  </a:txBody>
                  <a:tcPr marL="68580" marR="68580" marT="34290" marB="34290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565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传统交易</a:t>
                      </a:r>
                      <a:r>
                        <a:rPr lang="en-US" altLang="zh-C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VS</a:t>
                      </a:r>
                      <a:r>
                        <a:rPr lang="zh-CN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量化交易</a:t>
                      </a:r>
                      <a:endParaRPr lang="en-US" altLang="zh-C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zh-CN" alt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量化交易通过大数据对大量的标的进行预判分析，决策由计算机自动执行，实现概率与风控目标。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5038558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主观迷信</a:t>
                      </a:r>
                      <a:r>
                        <a:rPr lang="en-US" altLang="zh-CN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客观科学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量化交易利用科学的过程与实验工具生产策略，并利用客观的绩效筛选策略。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87537694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博彩娱乐</a:t>
                      </a:r>
                      <a:r>
                        <a:rPr lang="en-US" altLang="zh-CN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概率行为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/>
                        <a:t>量化交易是一门结合心理学与概率统计学的高科技，</a:t>
                      </a:r>
                      <a:r>
                        <a:rPr lang="zh-CN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目标是用数据无限逼近现实真相。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99743933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量化交易的数据与模型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大数据的存储更新应用是量化交易的核心之一，而机器学习为传统量化交易模型提供了优化的方向。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27558250"/>
                  </a:ext>
                </a:extLst>
              </a:tr>
              <a:tr h="48605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解读量化交易策略</a:t>
                      </a:r>
                      <a:endParaRPr lang="en-US" altLang="zh-CN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1000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1000" dirty="0"/>
                        <a:t>新时代的量化策略需要关注更多的环境变换，相关性与资金流向，更加离不开计算机的实操。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51760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4760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3B9599-23C2-4CAE-8D9E-C24CF1D41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数据时代？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6163CA-3840-4F97-9104-397FC7AC49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" t="7401" r="5195"/>
          <a:stretch>
            <a:fillRect/>
          </a:stretch>
        </p:blipFill>
        <p:spPr bwMode="auto">
          <a:xfrm>
            <a:off x="2303748" y="1171006"/>
            <a:ext cx="4536504" cy="3203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63154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131E5B-672D-4B75-AC20-361400AF1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加密货币量化策略已不再是未来！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68A6F1-F411-43CE-A268-577C200F0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299"/>
            <a:ext cx="8230791" cy="2667596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zh-CN" altLang="en-US" dirty="0"/>
              <a:t>跨平台套利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跨品种套利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跨期套利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事件驱动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短期预测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量化对冲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3792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283DF89-F2F4-4B98-9F06-7C9E3B33D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483518"/>
            <a:ext cx="8715375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5640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F5CF6FB-38A7-4B71-AC58-DCADC6A06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447" y="0"/>
            <a:ext cx="9144000" cy="406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0560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4392633-80D6-485E-807A-7894404F1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10" y="540"/>
            <a:ext cx="8755780" cy="415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17109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C1D061-A6B0-4C0C-8590-F3B01A61E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量化绩效评估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50B40F-029E-4E59-83BE-CD1D971A9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726" y="1419622"/>
            <a:ext cx="7965831" cy="272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216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3200" dirty="0">
                <a:solidFill>
                  <a:schemeClr val="bg1"/>
                </a:solidFill>
                <a:cs typeface="Arial" pitchFamily="34" charset="0"/>
              </a:rPr>
              <a:t>How hacker spirit improve QS?</a:t>
            </a:r>
          </a:p>
        </p:txBody>
      </p:sp>
    </p:spTree>
    <p:extLst>
      <p:ext uri="{BB962C8B-B14F-4D97-AF65-F5344CB8AC3E}">
        <p14:creationId xmlns:p14="http://schemas.microsoft.com/office/powerpoint/2010/main" val="128032003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EC50D01F-7AD3-4FF5-8C91-B9A6786ADAA9}"/>
              </a:ext>
            </a:extLst>
          </p:cNvPr>
          <p:cNvSpPr/>
          <p:nvPr/>
        </p:nvSpPr>
        <p:spPr>
          <a:xfrm>
            <a:off x="1691680" y="234683"/>
            <a:ext cx="5785826" cy="536867"/>
          </a:xfrm>
          <a:prstGeom prst="rect">
            <a:avLst/>
          </a:prstGeom>
          <a:solidFill>
            <a:schemeClr val="tx2"/>
          </a:solidFill>
          <a:ln w="38100">
            <a:solidFill>
              <a:schemeClr val="tx2"/>
            </a:solidFill>
          </a:ln>
          <a:effectLst>
            <a:outerShdw blurRad="139700" dist="1397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5314" tIns="32657" rIns="65314" bIns="326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86"/>
          </a:p>
        </p:txBody>
      </p:sp>
      <p:sp>
        <p:nvSpPr>
          <p:cNvPr id="4" name="文本框 31">
            <a:extLst>
              <a:ext uri="{FF2B5EF4-FFF2-40B4-BE49-F238E27FC236}">
                <a16:creationId xmlns:a16="http://schemas.microsoft.com/office/drawing/2014/main" id="{02D45D9E-DAF8-4AC4-A6C6-E3CE6AB63C49}"/>
              </a:ext>
            </a:extLst>
          </p:cNvPr>
          <p:cNvSpPr txBox="1"/>
          <p:nvPr/>
        </p:nvSpPr>
        <p:spPr>
          <a:xfrm>
            <a:off x="1829312" y="313869"/>
            <a:ext cx="5571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Arial" pitchFamily="34" charset="0"/>
                <a:ea typeface="微软雅黑" panose="020B0503020204020204" pitchFamily="34" charset="-122"/>
                <a:cs typeface="Arial" pitchFamily="34" charset="0"/>
              </a:rPr>
              <a:t>拥有黑客精神的量化交易员</a:t>
            </a:r>
            <a:endParaRPr lang="en-US" altLang="zh-CN" sz="2000" b="1" dirty="0">
              <a:solidFill>
                <a:schemeClr val="bg1"/>
              </a:solidFill>
              <a:latin typeface="Arial" pitchFamily="34" charset="0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FDB845-A3C5-418F-B61C-36294EA1C02C}"/>
              </a:ext>
            </a:extLst>
          </p:cNvPr>
          <p:cNvSpPr txBox="1"/>
          <p:nvPr/>
        </p:nvSpPr>
        <p:spPr>
          <a:xfrm>
            <a:off x="1069472" y="2856071"/>
            <a:ext cx="7035071" cy="1543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14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We are  the organization of quantitative traders with hacker spirit rather than industrial organization.</a:t>
            </a:r>
          </a:p>
          <a:p>
            <a:endParaRPr lang="en-US" altLang="zh-CN" sz="1714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altLang="zh-CN" sz="1714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We believe share, open, free, freedom and equality, what we called </a:t>
            </a:r>
            <a:r>
              <a:rPr lang="en-US" altLang="zh-CN" sz="2571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free style</a:t>
            </a:r>
            <a:r>
              <a:rPr lang="en-US" altLang="zh-CN" sz="1714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, will be the future on quantitative investment.</a:t>
            </a:r>
            <a:endParaRPr lang="zh-CN" altLang="zh-CN" sz="1714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6D8ECC8-19FA-418B-B5D5-8D76CC36E969}"/>
              </a:ext>
            </a:extLst>
          </p:cNvPr>
          <p:cNvSpPr/>
          <p:nvPr/>
        </p:nvSpPr>
        <p:spPr>
          <a:xfrm>
            <a:off x="3767348" y="1050773"/>
            <a:ext cx="4405052" cy="685957"/>
          </a:xfrm>
          <a:prstGeom prst="rect">
            <a:avLst/>
          </a:prstGeom>
          <a:ln>
            <a:solidFill>
              <a:srgbClr val="00ABB4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1. Hackers passionate about solving problems</a:t>
            </a:r>
            <a:endParaRPr lang="zh-CN" altLang="zh-CN" sz="1286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2. Hackers overcoming limitations</a:t>
            </a:r>
            <a:endParaRPr lang="zh-CN" altLang="zh-CN" sz="1286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3. Hackers pursuit share, open, free, freedom and equality</a:t>
            </a:r>
            <a:endParaRPr lang="zh-CN" altLang="zh-CN" sz="1286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967E3CE-3A9B-4767-8438-B6763C615068}"/>
              </a:ext>
            </a:extLst>
          </p:cNvPr>
          <p:cNvSpPr/>
          <p:nvPr/>
        </p:nvSpPr>
        <p:spPr>
          <a:xfrm>
            <a:off x="3767348" y="1891533"/>
            <a:ext cx="4591898" cy="685957"/>
          </a:xfrm>
          <a:prstGeom prst="rect">
            <a:avLst/>
          </a:prstGeom>
          <a:ln>
            <a:solidFill>
              <a:srgbClr val="00ABB4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1. Quantitative Trader have plenty ideas of trading strategies</a:t>
            </a:r>
            <a:endParaRPr lang="zh-CN" altLang="zh-CN" sz="1286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2. Quantitative Trader require big data</a:t>
            </a:r>
            <a:endParaRPr lang="zh-CN" altLang="zh-CN" sz="1286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altLang="zh-CN" sz="1286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3. Quantitative Trader familiar with modules and tools</a:t>
            </a:r>
            <a:endParaRPr lang="zh-CN" altLang="zh-CN" sz="1286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1884A00F-CBF0-40B1-A574-BBE8DB355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471" y="977287"/>
            <a:ext cx="2549930" cy="164919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64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737F9D-3E1E-42E7-BE41-6E239D55E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Linux &amp; GitHub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623043D-3504-45D2-9C35-856BD4F4E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724" y="1131590"/>
            <a:ext cx="4968552" cy="336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8975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1D8286E-63FD-479D-A34F-9A8A55352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6911" y="1412605"/>
            <a:ext cx="2592161" cy="1612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4920A40C-F20E-4C57-A7C3-DDAE43E46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533546"/>
            <a:ext cx="2592161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C3E67ECE-3ED4-4A55-A92D-EFCC6F2F35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2570223"/>
              </p:ext>
            </p:extLst>
          </p:nvPr>
        </p:nvGraphicFramePr>
        <p:xfrm>
          <a:off x="1264746" y="2931791"/>
          <a:ext cx="2612571" cy="17486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D9BFA0CF-2575-49A4-82D2-C3075AA3CC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556755"/>
              </p:ext>
            </p:extLst>
          </p:nvPr>
        </p:nvGraphicFramePr>
        <p:xfrm>
          <a:off x="4542529" y="2931791"/>
          <a:ext cx="4050065" cy="17486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pSp>
        <p:nvGrpSpPr>
          <p:cNvPr id="6" name="组合 5">
            <a:extLst>
              <a:ext uri="{FF2B5EF4-FFF2-40B4-BE49-F238E27FC236}">
                <a16:creationId xmlns:a16="http://schemas.microsoft.com/office/drawing/2014/main" id="{06B65784-ABAA-4CF7-95D3-B34BD6476ED7}"/>
              </a:ext>
            </a:extLst>
          </p:cNvPr>
          <p:cNvGrpSpPr/>
          <p:nvPr/>
        </p:nvGrpSpPr>
        <p:grpSpPr>
          <a:xfrm>
            <a:off x="1296926" y="51470"/>
            <a:ext cx="6468312" cy="1321108"/>
            <a:chOff x="243350" y="4084"/>
            <a:chExt cx="4720186" cy="1925094"/>
          </a:xfrm>
          <a:solidFill>
            <a:schemeClr val="tx2"/>
          </a:solidFill>
        </p:grpSpPr>
        <p:sp>
          <p:nvSpPr>
            <p:cNvPr id="7" name="圆角矩形 8">
              <a:extLst>
                <a:ext uri="{FF2B5EF4-FFF2-40B4-BE49-F238E27FC236}">
                  <a16:creationId xmlns:a16="http://schemas.microsoft.com/office/drawing/2014/main" id="{73ABC4FD-1B7E-405F-B95D-721D66A6BA4F}"/>
                </a:ext>
              </a:extLst>
            </p:cNvPr>
            <p:cNvSpPr/>
            <p:nvPr/>
          </p:nvSpPr>
          <p:spPr>
            <a:xfrm>
              <a:off x="243350" y="4084"/>
              <a:ext cx="4720185" cy="1925094"/>
            </a:xfrm>
            <a:prstGeom prst="roundRect">
              <a:avLst/>
            </a:prstGeom>
            <a:grpFill/>
            <a:ln w="76200">
              <a:solidFill>
                <a:schemeClr val="tx2"/>
              </a:solidFill>
            </a:ln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圆角矩形 4">
              <a:extLst>
                <a:ext uri="{FF2B5EF4-FFF2-40B4-BE49-F238E27FC236}">
                  <a16:creationId xmlns:a16="http://schemas.microsoft.com/office/drawing/2014/main" id="{5662DEA2-92B5-40B5-8BE9-67BB30CA7096}"/>
                </a:ext>
              </a:extLst>
            </p:cNvPr>
            <p:cNvSpPr/>
            <p:nvPr/>
          </p:nvSpPr>
          <p:spPr>
            <a:xfrm>
              <a:off x="421964" y="205349"/>
              <a:ext cx="4541572" cy="1573931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1981" tIns="0" rIns="91981" bIns="0" numCol="1" spcCol="1270" anchor="ctr" anchorCtr="0">
              <a:noAutofit/>
            </a:bodyPr>
            <a:lstStyle/>
            <a:p>
              <a:pPr defTabSz="76201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571" b="1" dirty="0"/>
                <a:t>为什么开源</a:t>
              </a:r>
              <a:r>
                <a:rPr lang="en-US" sz="2571" b="1" dirty="0"/>
                <a:t>?</a:t>
              </a:r>
            </a:p>
            <a:p>
              <a:pPr defTabSz="76201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14" dirty="0"/>
                <a:t>1. </a:t>
              </a:r>
              <a:r>
                <a:rPr lang="zh-CN" altLang="en-US" sz="1714" dirty="0"/>
                <a:t>目的不是赚钱而是解决问题</a:t>
              </a:r>
              <a:endParaRPr lang="en-US" sz="1714" dirty="0"/>
            </a:p>
            <a:p>
              <a:pPr defTabSz="76201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14" dirty="0"/>
                <a:t>2. </a:t>
              </a:r>
              <a:r>
                <a:rPr lang="zh-CN" altLang="en-US" sz="1714" dirty="0"/>
                <a:t>开源对长期研发和需求有更好的帮助</a:t>
              </a:r>
              <a:endParaRPr lang="en-US" sz="1714" dirty="0"/>
            </a:p>
          </p:txBody>
        </p:sp>
      </p:grpSp>
    </p:spTree>
    <p:extLst>
      <p:ext uri="{BB962C8B-B14F-4D97-AF65-F5344CB8AC3E}">
        <p14:creationId xmlns:p14="http://schemas.microsoft.com/office/powerpoint/2010/main" val="47754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5" grpId="0">
        <p:bldAsOne/>
      </p:bldGraphic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89FD38C-3C36-403E-B93C-9E3F3348B100}"/>
              </a:ext>
            </a:extLst>
          </p:cNvPr>
          <p:cNvSpPr/>
          <p:nvPr/>
        </p:nvSpPr>
        <p:spPr>
          <a:xfrm>
            <a:off x="1691680" y="234683"/>
            <a:ext cx="5785826" cy="794039"/>
          </a:xfrm>
          <a:prstGeom prst="rect">
            <a:avLst/>
          </a:prstGeom>
          <a:solidFill>
            <a:schemeClr val="tx2"/>
          </a:solidFill>
          <a:ln w="38100">
            <a:solidFill>
              <a:schemeClr val="tx2"/>
            </a:solidFill>
          </a:ln>
          <a:effectLst>
            <a:outerShdw blurRad="139700" dist="1397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5314" tIns="32657" rIns="65314" bIns="326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86"/>
          </a:p>
        </p:txBody>
      </p:sp>
      <p:sp>
        <p:nvSpPr>
          <p:cNvPr id="4" name="文本框 31">
            <a:extLst>
              <a:ext uri="{FF2B5EF4-FFF2-40B4-BE49-F238E27FC236}">
                <a16:creationId xmlns:a16="http://schemas.microsoft.com/office/drawing/2014/main" id="{E47E87F3-9083-4F1C-B53C-56A698BC1C61}"/>
              </a:ext>
            </a:extLst>
          </p:cNvPr>
          <p:cNvSpPr txBox="1"/>
          <p:nvPr/>
        </p:nvSpPr>
        <p:spPr>
          <a:xfrm>
            <a:off x="1829312" y="313869"/>
            <a:ext cx="5571574" cy="62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429" b="1" dirty="0">
                <a:solidFill>
                  <a:schemeClr val="bg1"/>
                </a:solidFill>
                <a:latin typeface="Arial" pitchFamily="34" charset="0"/>
                <a:ea typeface="微软雅黑" panose="020B0503020204020204" pitchFamily="34" charset="-122"/>
                <a:cs typeface="Arial" pitchFamily="34" charset="0"/>
              </a:rPr>
              <a:t>为什么</a:t>
            </a:r>
            <a:r>
              <a:rPr lang="en-US" altLang="zh-CN" sz="3429" b="1" dirty="0">
                <a:solidFill>
                  <a:schemeClr val="bg1"/>
                </a:solidFill>
                <a:latin typeface="Arial" pitchFamily="34" charset="0"/>
                <a:ea typeface="微软雅黑" panose="020B0503020204020204" pitchFamily="34" charset="-122"/>
                <a:cs typeface="Arial" pitchFamily="34" charset="0"/>
              </a:rPr>
              <a:t> Free Style?</a:t>
            </a:r>
          </a:p>
        </p:txBody>
      </p:sp>
      <p:sp>
        <p:nvSpPr>
          <p:cNvPr id="5" name="下箭头 8">
            <a:extLst>
              <a:ext uri="{FF2B5EF4-FFF2-40B4-BE49-F238E27FC236}">
                <a16:creationId xmlns:a16="http://schemas.microsoft.com/office/drawing/2014/main" id="{B62B182C-6DFD-45BF-B728-C73241532644}"/>
              </a:ext>
            </a:extLst>
          </p:cNvPr>
          <p:cNvSpPr/>
          <p:nvPr/>
        </p:nvSpPr>
        <p:spPr>
          <a:xfrm rot="10800000">
            <a:off x="1248331" y="1388761"/>
            <a:ext cx="2243549" cy="3192956"/>
          </a:xfrm>
          <a:prstGeom prst="downArrow">
            <a:avLst>
              <a:gd name="adj1" fmla="val 50000"/>
              <a:gd name="adj2" fmla="val 20000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86" dirty="0"/>
          </a:p>
        </p:txBody>
      </p:sp>
      <p:sp>
        <p:nvSpPr>
          <p:cNvPr id="6" name="右箭头标注 12">
            <a:extLst>
              <a:ext uri="{FF2B5EF4-FFF2-40B4-BE49-F238E27FC236}">
                <a16:creationId xmlns:a16="http://schemas.microsoft.com/office/drawing/2014/main" id="{35871BF3-3663-4586-8100-3B40F1255515}"/>
              </a:ext>
            </a:extLst>
          </p:cNvPr>
          <p:cNvSpPr/>
          <p:nvPr/>
        </p:nvSpPr>
        <p:spPr>
          <a:xfrm>
            <a:off x="4520566" y="2094131"/>
            <a:ext cx="1424334" cy="480254"/>
          </a:xfrm>
          <a:prstGeom prst="rightArrowCallout">
            <a:avLst>
              <a:gd name="adj1" fmla="val 19769"/>
              <a:gd name="adj2" fmla="val 25000"/>
              <a:gd name="adj3" fmla="val 27615"/>
              <a:gd name="adj4" fmla="val 79263"/>
            </a:avLst>
          </a:prstGeom>
          <a:solidFill>
            <a:srgbClr val="00AB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86" dirty="0"/>
              <a:t>External R&amp;D</a:t>
            </a:r>
            <a:endParaRPr lang="zh-CN" altLang="en-US" sz="1286" dirty="0"/>
          </a:p>
        </p:txBody>
      </p:sp>
      <p:sp>
        <p:nvSpPr>
          <p:cNvPr id="7" name="右箭头标注 14">
            <a:extLst>
              <a:ext uri="{FF2B5EF4-FFF2-40B4-BE49-F238E27FC236}">
                <a16:creationId xmlns:a16="http://schemas.microsoft.com/office/drawing/2014/main" id="{6EE00583-A2A6-4A28-B526-8BCE38DA2E31}"/>
              </a:ext>
            </a:extLst>
          </p:cNvPr>
          <p:cNvSpPr/>
          <p:nvPr/>
        </p:nvSpPr>
        <p:spPr>
          <a:xfrm>
            <a:off x="4520566" y="2636913"/>
            <a:ext cx="1424334" cy="480254"/>
          </a:xfrm>
          <a:prstGeom prst="rightArrowCallout">
            <a:avLst>
              <a:gd name="adj1" fmla="val 19769"/>
              <a:gd name="adj2" fmla="val 25000"/>
              <a:gd name="adj3" fmla="val 27615"/>
              <a:gd name="adj4" fmla="val 79263"/>
            </a:avLst>
          </a:prstGeom>
          <a:solidFill>
            <a:srgbClr val="00AB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86" dirty="0"/>
              <a:t>Independent R&amp;D</a:t>
            </a:r>
            <a:endParaRPr lang="zh-CN" altLang="en-US" sz="1286" dirty="0"/>
          </a:p>
        </p:txBody>
      </p:sp>
      <p:sp>
        <p:nvSpPr>
          <p:cNvPr id="8" name="右箭头标注 15">
            <a:extLst>
              <a:ext uri="{FF2B5EF4-FFF2-40B4-BE49-F238E27FC236}">
                <a16:creationId xmlns:a16="http://schemas.microsoft.com/office/drawing/2014/main" id="{2B76D21C-5F57-464C-B694-82FB6E57413D}"/>
              </a:ext>
            </a:extLst>
          </p:cNvPr>
          <p:cNvSpPr/>
          <p:nvPr/>
        </p:nvSpPr>
        <p:spPr>
          <a:xfrm>
            <a:off x="4520566" y="3161128"/>
            <a:ext cx="1424334" cy="480254"/>
          </a:xfrm>
          <a:prstGeom prst="rightArrowCallout">
            <a:avLst>
              <a:gd name="adj1" fmla="val 19769"/>
              <a:gd name="adj2" fmla="val 25000"/>
              <a:gd name="adj3" fmla="val 27615"/>
              <a:gd name="adj4" fmla="val 79263"/>
            </a:avLst>
          </a:prstGeom>
          <a:solidFill>
            <a:srgbClr val="00AB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86" dirty="0"/>
              <a:t>Big Data</a:t>
            </a:r>
            <a:endParaRPr lang="zh-CN" altLang="en-US" sz="1286" dirty="0"/>
          </a:p>
        </p:txBody>
      </p:sp>
      <p:sp>
        <p:nvSpPr>
          <p:cNvPr id="9" name="右箭头标注 16">
            <a:extLst>
              <a:ext uri="{FF2B5EF4-FFF2-40B4-BE49-F238E27FC236}">
                <a16:creationId xmlns:a16="http://schemas.microsoft.com/office/drawing/2014/main" id="{54C3E949-E6A3-45A2-B6E5-C7E479BAB3C2}"/>
              </a:ext>
            </a:extLst>
          </p:cNvPr>
          <p:cNvSpPr/>
          <p:nvPr/>
        </p:nvSpPr>
        <p:spPr>
          <a:xfrm>
            <a:off x="4520566" y="3695374"/>
            <a:ext cx="1424334" cy="480254"/>
          </a:xfrm>
          <a:prstGeom prst="rightArrowCallout">
            <a:avLst>
              <a:gd name="adj1" fmla="val 19769"/>
              <a:gd name="adj2" fmla="val 25000"/>
              <a:gd name="adj3" fmla="val 27615"/>
              <a:gd name="adj4" fmla="val 79263"/>
            </a:avLst>
          </a:prstGeom>
          <a:solidFill>
            <a:srgbClr val="00AB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86" dirty="0"/>
              <a:t>Calculate Power</a:t>
            </a:r>
            <a:endParaRPr lang="zh-CN" altLang="en-US" sz="1286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4E2133E-FA2F-4FD7-A169-9EEE91A8D81F}"/>
              </a:ext>
            </a:extLst>
          </p:cNvPr>
          <p:cNvSpPr/>
          <p:nvPr/>
        </p:nvSpPr>
        <p:spPr>
          <a:xfrm>
            <a:off x="1897417" y="2995638"/>
            <a:ext cx="945580" cy="4879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571" dirty="0">
                <a:solidFill>
                  <a:schemeClr val="bg1"/>
                </a:solidFill>
              </a:rPr>
              <a:t>Boost</a:t>
            </a:r>
            <a:endParaRPr lang="zh-CN" altLang="en-US" sz="2571" dirty="0">
              <a:solidFill>
                <a:schemeClr val="bg1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D26580A-2E83-435D-8591-4FF16DB8E35A}"/>
              </a:ext>
            </a:extLst>
          </p:cNvPr>
          <p:cNvGrpSpPr/>
          <p:nvPr/>
        </p:nvGrpSpPr>
        <p:grpSpPr>
          <a:xfrm>
            <a:off x="699451" y="2048948"/>
            <a:ext cx="1609440" cy="950947"/>
            <a:chOff x="324297" y="373870"/>
            <a:chExt cx="1331326" cy="1331326"/>
          </a:xfrm>
        </p:grpSpPr>
        <p:sp>
          <p:nvSpPr>
            <p:cNvPr id="12" name="圆角矩形 19">
              <a:extLst>
                <a:ext uri="{FF2B5EF4-FFF2-40B4-BE49-F238E27FC236}">
                  <a16:creationId xmlns:a16="http://schemas.microsoft.com/office/drawing/2014/main" id="{807835E5-C29E-4780-BBC1-069CFAF7D6F6}"/>
                </a:ext>
              </a:extLst>
            </p:cNvPr>
            <p:cNvSpPr/>
            <p:nvPr/>
          </p:nvSpPr>
          <p:spPr>
            <a:xfrm>
              <a:off x="324297" y="373870"/>
              <a:ext cx="1331326" cy="1331326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圆角矩形 4">
              <a:extLst>
                <a:ext uri="{FF2B5EF4-FFF2-40B4-BE49-F238E27FC236}">
                  <a16:creationId xmlns:a16="http://schemas.microsoft.com/office/drawing/2014/main" id="{C7DDA535-D16B-484C-8935-A23B79EAD12F}"/>
                </a:ext>
              </a:extLst>
            </p:cNvPr>
            <p:cNvSpPr/>
            <p:nvPr/>
          </p:nvSpPr>
          <p:spPr>
            <a:xfrm>
              <a:off x="389287" y="438860"/>
              <a:ext cx="1201346" cy="12013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6264" tIns="46264" rIns="46264" bIns="46264" numCol="1" spcCol="1270" anchor="ctr" anchorCtr="0">
              <a:noAutofit/>
            </a:bodyPr>
            <a:lstStyle/>
            <a:p>
              <a:pPr algn="ctr" defTabSz="53976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714" b="1" dirty="0"/>
                <a:t>Data</a:t>
              </a:r>
              <a:endParaRPr lang="zh-CN" altLang="en-US" sz="1714" b="1" dirty="0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806B755-5746-4B45-A5AA-1F841E53FB8E}"/>
              </a:ext>
            </a:extLst>
          </p:cNvPr>
          <p:cNvGrpSpPr/>
          <p:nvPr/>
        </p:nvGrpSpPr>
        <p:grpSpPr>
          <a:xfrm>
            <a:off x="2448217" y="2048948"/>
            <a:ext cx="1609440" cy="950947"/>
            <a:chOff x="1758033" y="373870"/>
            <a:chExt cx="1331326" cy="1331326"/>
          </a:xfrm>
        </p:grpSpPr>
        <p:sp>
          <p:nvSpPr>
            <p:cNvPr id="15" name="圆角矩形 22">
              <a:extLst>
                <a:ext uri="{FF2B5EF4-FFF2-40B4-BE49-F238E27FC236}">
                  <a16:creationId xmlns:a16="http://schemas.microsoft.com/office/drawing/2014/main" id="{2E38AF75-3C12-480B-967E-5A8C919714E1}"/>
                </a:ext>
              </a:extLst>
            </p:cNvPr>
            <p:cNvSpPr/>
            <p:nvPr/>
          </p:nvSpPr>
          <p:spPr>
            <a:xfrm>
              <a:off x="1758033" y="373870"/>
              <a:ext cx="1331326" cy="1331326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2451115"/>
                <a:satOff val="-3409"/>
                <a:lumOff val="-1307"/>
                <a:alphaOff val="0"/>
              </a:schemeClr>
            </a:fillRef>
            <a:effectRef idx="0">
              <a:schemeClr val="accent5">
                <a:hueOff val="-2451115"/>
                <a:satOff val="-3409"/>
                <a:lumOff val="-130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圆角矩形 4">
              <a:extLst>
                <a:ext uri="{FF2B5EF4-FFF2-40B4-BE49-F238E27FC236}">
                  <a16:creationId xmlns:a16="http://schemas.microsoft.com/office/drawing/2014/main" id="{D78CDCF1-2C04-4B55-BF67-B5645250E2AB}"/>
                </a:ext>
              </a:extLst>
            </p:cNvPr>
            <p:cNvSpPr/>
            <p:nvPr/>
          </p:nvSpPr>
          <p:spPr>
            <a:xfrm>
              <a:off x="1823023" y="438860"/>
              <a:ext cx="1201346" cy="12013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6264" tIns="46264" rIns="46264" bIns="46264" numCol="1" spcCol="1270" anchor="ctr" anchorCtr="0">
              <a:noAutofit/>
            </a:bodyPr>
            <a:lstStyle/>
            <a:p>
              <a:pPr algn="ctr" defTabSz="53976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714" b="1" dirty="0"/>
                <a:t>Models</a:t>
              </a:r>
              <a:endParaRPr lang="zh-CN" altLang="en-US" sz="1714" b="1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386B251-12B1-44CB-9B40-5F0433C11746}"/>
              </a:ext>
            </a:extLst>
          </p:cNvPr>
          <p:cNvGrpSpPr/>
          <p:nvPr/>
        </p:nvGrpSpPr>
        <p:grpSpPr>
          <a:xfrm>
            <a:off x="699451" y="3473549"/>
            <a:ext cx="1609440" cy="950947"/>
            <a:chOff x="324297" y="1807606"/>
            <a:chExt cx="1331326" cy="1331326"/>
          </a:xfrm>
        </p:grpSpPr>
        <p:sp>
          <p:nvSpPr>
            <p:cNvPr id="18" name="圆角矩形 25">
              <a:extLst>
                <a:ext uri="{FF2B5EF4-FFF2-40B4-BE49-F238E27FC236}">
                  <a16:creationId xmlns:a16="http://schemas.microsoft.com/office/drawing/2014/main" id="{42808BA8-FAF9-4F86-BE91-22AF7DBE1AE7}"/>
                </a:ext>
              </a:extLst>
            </p:cNvPr>
            <p:cNvSpPr/>
            <p:nvPr/>
          </p:nvSpPr>
          <p:spPr>
            <a:xfrm>
              <a:off x="324297" y="1807606"/>
              <a:ext cx="1331326" cy="1331326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4902231"/>
                <a:satOff val="-6819"/>
                <a:lumOff val="-2615"/>
                <a:alphaOff val="0"/>
              </a:schemeClr>
            </a:fillRef>
            <a:effectRef idx="0">
              <a:schemeClr val="accent5">
                <a:hueOff val="-4902231"/>
                <a:satOff val="-6819"/>
                <a:lumOff val="-261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圆角矩形 4">
              <a:extLst>
                <a:ext uri="{FF2B5EF4-FFF2-40B4-BE49-F238E27FC236}">
                  <a16:creationId xmlns:a16="http://schemas.microsoft.com/office/drawing/2014/main" id="{B14A2CC1-FC9B-4ECF-990E-7659313054D5}"/>
                </a:ext>
              </a:extLst>
            </p:cNvPr>
            <p:cNvSpPr/>
            <p:nvPr/>
          </p:nvSpPr>
          <p:spPr>
            <a:xfrm>
              <a:off x="389287" y="1872596"/>
              <a:ext cx="1201346" cy="12013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6264" tIns="46264" rIns="46264" bIns="46264" numCol="1" spcCol="1270" anchor="ctr" anchorCtr="0">
              <a:noAutofit/>
            </a:bodyPr>
            <a:lstStyle/>
            <a:p>
              <a:pPr algn="ctr" defTabSz="53976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714" b="1" dirty="0"/>
                <a:t>Parameters</a:t>
              </a:r>
              <a:endParaRPr lang="zh-CN" altLang="en-US" sz="1714" b="1" dirty="0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FB93ACE-B705-4CD5-B67D-03061AC41B5B}"/>
              </a:ext>
            </a:extLst>
          </p:cNvPr>
          <p:cNvGrpSpPr/>
          <p:nvPr/>
        </p:nvGrpSpPr>
        <p:grpSpPr>
          <a:xfrm>
            <a:off x="2448217" y="3473549"/>
            <a:ext cx="1609440" cy="950947"/>
            <a:chOff x="1758033" y="1807606"/>
            <a:chExt cx="1331326" cy="1331326"/>
          </a:xfrm>
        </p:grpSpPr>
        <p:sp>
          <p:nvSpPr>
            <p:cNvPr id="21" name="圆角矩形 28">
              <a:extLst>
                <a:ext uri="{FF2B5EF4-FFF2-40B4-BE49-F238E27FC236}">
                  <a16:creationId xmlns:a16="http://schemas.microsoft.com/office/drawing/2014/main" id="{DC3140ED-9663-4424-806F-A1E0E5982776}"/>
                </a:ext>
              </a:extLst>
            </p:cNvPr>
            <p:cNvSpPr/>
            <p:nvPr/>
          </p:nvSpPr>
          <p:spPr>
            <a:xfrm>
              <a:off x="1758033" y="1807606"/>
              <a:ext cx="1331326" cy="1331326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7353345"/>
                <a:satOff val="-10228"/>
                <a:lumOff val="-3922"/>
                <a:alphaOff val="0"/>
              </a:schemeClr>
            </a:fillRef>
            <a:effectRef idx="0">
              <a:schemeClr val="accent5">
                <a:hueOff val="-7353345"/>
                <a:satOff val="-10228"/>
                <a:lumOff val="-3922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圆角矩形 4">
              <a:extLst>
                <a:ext uri="{FF2B5EF4-FFF2-40B4-BE49-F238E27FC236}">
                  <a16:creationId xmlns:a16="http://schemas.microsoft.com/office/drawing/2014/main" id="{0E0EC6BA-67F9-41DF-87B8-F33A23C803FE}"/>
                </a:ext>
              </a:extLst>
            </p:cNvPr>
            <p:cNvSpPr/>
            <p:nvPr/>
          </p:nvSpPr>
          <p:spPr>
            <a:xfrm>
              <a:off x="1823023" y="1872596"/>
              <a:ext cx="1201346" cy="12013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6264" tIns="46264" rIns="46264" bIns="46264" numCol="1" spcCol="1270" anchor="ctr" anchorCtr="0">
              <a:noAutofit/>
            </a:bodyPr>
            <a:lstStyle/>
            <a:p>
              <a:pPr algn="ctr" defTabSz="53976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714" b="1" dirty="0"/>
                <a:t>Markets</a:t>
              </a:r>
              <a:endParaRPr lang="zh-CN" altLang="en-US" sz="1714" b="1" dirty="0"/>
            </a:p>
          </p:txBody>
        </p:sp>
      </p:grpSp>
      <p:pic>
        <p:nvPicPr>
          <p:cNvPr id="23" name="Picture 2" descr="https://timgsa.baidu.com/timg?image&amp;quality=80&amp;size=b9999_10000&amp;sec=1516592990106&amp;di=489c7f3e21e2e1ad7a897bd48ad8cb1f&amp;imgtype=0&amp;src=http%3A%2F%2Fi9.hexunimg.cn%2F2015-08-08%2F178180296.jpg">
            <a:extLst>
              <a:ext uri="{FF2B5EF4-FFF2-40B4-BE49-F238E27FC236}">
                <a16:creationId xmlns:a16="http://schemas.microsoft.com/office/drawing/2014/main" id="{7D04E80B-1323-45B5-B1CD-79F4CE7CD3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001"/>
          <a:stretch/>
        </p:blipFill>
        <p:spPr bwMode="auto">
          <a:xfrm>
            <a:off x="5970483" y="2073792"/>
            <a:ext cx="2587825" cy="2101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圆角矩形 30">
            <a:extLst>
              <a:ext uri="{FF2B5EF4-FFF2-40B4-BE49-F238E27FC236}">
                <a16:creationId xmlns:a16="http://schemas.microsoft.com/office/drawing/2014/main" id="{2CE1906A-7B46-4C8E-8A03-5CE0C3D01C22}"/>
              </a:ext>
            </a:extLst>
          </p:cNvPr>
          <p:cNvSpPr/>
          <p:nvPr/>
        </p:nvSpPr>
        <p:spPr>
          <a:xfrm>
            <a:off x="4516189" y="1779940"/>
            <a:ext cx="4042119" cy="2663798"/>
          </a:xfrm>
          <a:prstGeom prst="roundRect">
            <a:avLst/>
          </a:prstGeom>
          <a:solidFill>
            <a:srgbClr val="00ABB4"/>
          </a:solidFill>
          <a:ln w="152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857" dirty="0"/>
              <a:t>DAYU??</a:t>
            </a:r>
            <a:endParaRPr lang="zh-CN" altLang="en-US" sz="6857" dirty="0"/>
          </a:p>
        </p:txBody>
      </p:sp>
    </p:spTree>
    <p:extLst>
      <p:ext uri="{BB962C8B-B14F-4D97-AF65-F5344CB8AC3E}">
        <p14:creationId xmlns:p14="http://schemas.microsoft.com/office/powerpoint/2010/main" val="1322765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A77E7-B2FE-4EAD-8BDB-A55418216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为什么教育是核心问题？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57ED481-49B1-4109-9AA7-426588C1E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217" y="1210571"/>
            <a:ext cx="5459566" cy="3071006"/>
          </a:xfrm>
        </p:spPr>
      </p:pic>
    </p:spTree>
    <p:extLst>
      <p:ext uri="{BB962C8B-B14F-4D97-AF65-F5344CB8AC3E}">
        <p14:creationId xmlns:p14="http://schemas.microsoft.com/office/powerpoint/2010/main" val="313097455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F33804-D1A8-44ED-AA7E-D6618E4190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40" r="29977"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内容占位符 2">
            <a:extLst>
              <a:ext uri="{FF2B5EF4-FFF2-40B4-BE49-F238E27FC236}">
                <a16:creationId xmlns:a16="http://schemas.microsoft.com/office/drawing/2014/main" id="{A6FE6769-85B2-423F-99FB-C59BA08F62EC}"/>
              </a:ext>
            </a:extLst>
          </p:cNvPr>
          <p:cNvSpPr txBox="1">
            <a:spLocks/>
          </p:cNvSpPr>
          <p:nvPr/>
        </p:nvSpPr>
        <p:spPr>
          <a:xfrm>
            <a:off x="3830183" y="1272616"/>
            <a:ext cx="4551744" cy="3108099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557530" indent="-213995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0689" indent="-530689">
              <a:buFont typeface="+mj-ea"/>
              <a:buAutoNum type="circleNumDbPlain"/>
            </a:pPr>
            <a:r>
              <a:rPr lang="en-US" altLang="zh-CN" sz="2857">
                <a:solidFill>
                  <a:schemeClr val="bg1"/>
                </a:solidFill>
                <a:cs typeface="Arial" pitchFamily="34" charset="0"/>
              </a:rPr>
              <a:t>Open Source</a:t>
            </a:r>
          </a:p>
          <a:p>
            <a:pPr marL="530689" indent="-530689">
              <a:buFont typeface="+mj-ea"/>
              <a:buAutoNum type="circleNumDbPlain"/>
            </a:pPr>
            <a:r>
              <a:rPr lang="en-US" altLang="zh-CN" sz="2857">
                <a:solidFill>
                  <a:schemeClr val="bg1"/>
                </a:solidFill>
                <a:cs typeface="Arial" pitchFamily="34" charset="0"/>
              </a:rPr>
              <a:t>JAQS</a:t>
            </a:r>
          </a:p>
          <a:p>
            <a:pPr marL="530689" indent="-530689">
              <a:buFont typeface="+mj-ea"/>
              <a:buAutoNum type="circleNumDbPlain"/>
            </a:pPr>
            <a:r>
              <a:rPr lang="en-US" altLang="zh-CN" sz="2857">
                <a:solidFill>
                  <a:schemeClr val="bg1"/>
                </a:solidFill>
                <a:cs typeface="Arial" pitchFamily="34" charset="0"/>
              </a:rPr>
              <a:t>Sklearn</a:t>
            </a:r>
          </a:p>
          <a:p>
            <a:pPr marL="530689" indent="-530689">
              <a:buFont typeface="+mj-ea"/>
              <a:buAutoNum type="circleNumDbPlain"/>
            </a:pPr>
            <a:r>
              <a:rPr lang="en-US" altLang="zh-CN" sz="2857">
                <a:solidFill>
                  <a:schemeClr val="bg1"/>
                </a:solidFill>
                <a:cs typeface="Arial" pitchFamily="34" charset="0"/>
              </a:rPr>
              <a:t>Alphalens</a:t>
            </a:r>
          </a:p>
          <a:p>
            <a:pPr marL="530689" indent="-530689">
              <a:buFont typeface="+mj-ea"/>
              <a:buAutoNum type="circleNumDbPlain"/>
            </a:pPr>
            <a:r>
              <a:rPr lang="en-US" altLang="zh-CN" sz="2857">
                <a:solidFill>
                  <a:schemeClr val="bg1"/>
                </a:solidFill>
                <a:cs typeface="Arial" pitchFamily="34" charset="0"/>
              </a:rPr>
              <a:t>Rqalpha</a:t>
            </a:r>
          </a:p>
          <a:p>
            <a:pPr marL="530689" indent="-530689">
              <a:buFont typeface="+mj-ea"/>
              <a:buAutoNum type="circleNumDbPlain"/>
            </a:pPr>
            <a:r>
              <a:rPr lang="en-US" altLang="zh-CN" sz="2857">
                <a:solidFill>
                  <a:schemeClr val="bg1"/>
                </a:solidFill>
                <a:cs typeface="Arial" pitchFamily="34" charset="0"/>
              </a:rPr>
              <a:t>Optimization</a:t>
            </a:r>
            <a:endParaRPr lang="en-US" altLang="zh-CN" sz="285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826BF3F-16B0-4AB9-871A-D3C88E4BBF5F}"/>
              </a:ext>
            </a:extLst>
          </p:cNvPr>
          <p:cNvSpPr txBox="1"/>
          <p:nvPr/>
        </p:nvSpPr>
        <p:spPr>
          <a:xfrm>
            <a:off x="2556607" y="617247"/>
            <a:ext cx="4449428" cy="575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143" b="1" dirty="0">
                <a:solidFill>
                  <a:schemeClr val="bg1"/>
                </a:solidFill>
                <a:ea typeface="微软雅黑" panose="020B0503020204020204" pitchFamily="34" charset="-122"/>
                <a:cs typeface="Arial" pitchFamily="34" charset="0"/>
              </a:rPr>
              <a:t>Example</a:t>
            </a:r>
            <a:endParaRPr lang="en-US" altLang="zh-CN" sz="2571" b="1" dirty="0">
              <a:solidFill>
                <a:schemeClr val="bg1"/>
              </a:solidFill>
              <a:ea typeface="微软雅黑" panose="020B0503020204020204" pitchFamily="34" charset="-122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0217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9853EF9-E71B-4A27-91FB-9F5160E54BA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7"/>
          <a:stretch/>
        </p:blipFill>
        <p:spPr>
          <a:xfrm>
            <a:off x="1836188" y="372622"/>
            <a:ext cx="5255888" cy="395060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809A5E82-2B48-4B39-999A-C4CAB7DB1175}"/>
              </a:ext>
            </a:extLst>
          </p:cNvPr>
          <p:cNvSpPr/>
          <p:nvPr/>
        </p:nvSpPr>
        <p:spPr>
          <a:xfrm>
            <a:off x="2111466" y="2347924"/>
            <a:ext cx="1412724" cy="1200006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14" b="1" dirty="0" err="1"/>
              <a:t>Rqalpha</a:t>
            </a:r>
            <a:endParaRPr lang="zh-CN" altLang="en-US" sz="1714" b="1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1953C5A2-1474-41FB-BF06-DF5DFAF66B2B}"/>
              </a:ext>
            </a:extLst>
          </p:cNvPr>
          <p:cNvSpPr/>
          <p:nvPr/>
        </p:nvSpPr>
        <p:spPr>
          <a:xfrm>
            <a:off x="3779912" y="3149678"/>
            <a:ext cx="1412724" cy="1200006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29" b="1" dirty="0"/>
              <a:t>JAQS</a:t>
            </a:r>
            <a:endParaRPr lang="zh-CN" altLang="en-US" sz="1429" b="1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EEDD344-A082-4196-92EE-FF7522C31899}"/>
              </a:ext>
            </a:extLst>
          </p:cNvPr>
          <p:cNvSpPr/>
          <p:nvPr/>
        </p:nvSpPr>
        <p:spPr>
          <a:xfrm>
            <a:off x="3779912" y="1606837"/>
            <a:ext cx="1412724" cy="1200006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86" b="1" dirty="0"/>
              <a:t>OPT</a:t>
            </a:r>
            <a:endParaRPr lang="zh-CN" altLang="en-US" sz="1714" b="1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22F5DACC-658B-4310-841A-9E1F2D30AE57}"/>
              </a:ext>
            </a:extLst>
          </p:cNvPr>
          <p:cNvSpPr/>
          <p:nvPr/>
        </p:nvSpPr>
        <p:spPr>
          <a:xfrm>
            <a:off x="5396020" y="2347924"/>
            <a:ext cx="1412724" cy="1200006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29" b="1" dirty="0" err="1"/>
              <a:t>Alphalens</a:t>
            </a:r>
            <a:endParaRPr lang="zh-CN" altLang="en-US" sz="1429" b="1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2AA40C9E-2DA1-4305-9F37-ED3F5D55A083}"/>
              </a:ext>
            </a:extLst>
          </p:cNvPr>
          <p:cNvSpPr/>
          <p:nvPr/>
        </p:nvSpPr>
        <p:spPr>
          <a:xfrm>
            <a:off x="5396020" y="867496"/>
            <a:ext cx="1412724" cy="1200006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14" b="1" dirty="0" err="1"/>
              <a:t>Sklearn</a:t>
            </a:r>
            <a:endParaRPr lang="zh-CN" altLang="en-US" sz="1714" b="1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0692C084-CB10-453E-9EB6-5BFD94A86F63}"/>
              </a:ext>
            </a:extLst>
          </p:cNvPr>
          <p:cNvSpPr/>
          <p:nvPr/>
        </p:nvSpPr>
        <p:spPr>
          <a:xfrm>
            <a:off x="3779912" y="267494"/>
            <a:ext cx="1412724" cy="1200006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14" b="1" dirty="0" err="1"/>
              <a:t>Tushare</a:t>
            </a:r>
            <a:endParaRPr lang="zh-CN" altLang="en-US" sz="1714" b="1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56B6840A-C650-4FF4-95AC-401E169133E3}"/>
              </a:ext>
            </a:extLst>
          </p:cNvPr>
          <p:cNvSpPr/>
          <p:nvPr/>
        </p:nvSpPr>
        <p:spPr>
          <a:xfrm>
            <a:off x="2111465" y="867496"/>
            <a:ext cx="1412724" cy="1200006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14" b="1" dirty="0"/>
              <a:t>Strategy</a:t>
            </a:r>
            <a:endParaRPr lang="zh-CN" altLang="en-US" sz="1714" b="1" dirty="0"/>
          </a:p>
        </p:txBody>
      </p:sp>
    </p:spTree>
    <p:extLst>
      <p:ext uri="{BB962C8B-B14F-4D97-AF65-F5344CB8AC3E}">
        <p14:creationId xmlns:p14="http://schemas.microsoft.com/office/powerpoint/2010/main" val="19308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9ADC61A-0353-4059-9273-4EAFF7EECC9F}"/>
              </a:ext>
            </a:extLst>
          </p:cNvPr>
          <p:cNvSpPr/>
          <p:nvPr/>
        </p:nvSpPr>
        <p:spPr>
          <a:xfrm>
            <a:off x="1177337" y="30023"/>
            <a:ext cx="6840760" cy="1014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5143" b="1" dirty="0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TUSHARE</a:t>
            </a:r>
            <a:r>
              <a:rPr lang="en-US" altLang="zh-CN" sz="3429" b="1" dirty="0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zh-CN" altLang="en-US" sz="3429" b="1" dirty="0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获取与观察数据</a:t>
            </a:r>
            <a:r>
              <a:rPr lang="en-US" altLang="zh-CN" sz="3429" b="1" dirty="0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)</a:t>
            </a:r>
            <a:endParaRPr lang="en-US" altLang="zh-CN" sz="5143" b="1" dirty="0">
              <a:solidFill>
                <a:srgbClr val="0099CC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16844D0B-8B1B-4419-BA26-0F65ECB73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723" y="1124828"/>
            <a:ext cx="6735989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173078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ED16A94-CE49-4B59-B9DB-D885E6D6BE82}"/>
              </a:ext>
            </a:extLst>
          </p:cNvPr>
          <p:cNvSpPr/>
          <p:nvPr/>
        </p:nvSpPr>
        <p:spPr>
          <a:xfrm>
            <a:off x="1177337" y="30023"/>
            <a:ext cx="6840760" cy="1014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5143" b="1" dirty="0" err="1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Sklearn</a:t>
            </a:r>
            <a:endParaRPr lang="en-US" altLang="zh-CN" sz="5143" b="1" dirty="0">
              <a:solidFill>
                <a:srgbClr val="0099CC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A69808B-A980-4FAC-94FB-CC0FD303B5FC}"/>
              </a:ext>
            </a:extLst>
          </p:cNvPr>
          <p:cNvSpPr/>
          <p:nvPr/>
        </p:nvSpPr>
        <p:spPr>
          <a:xfrm>
            <a:off x="1383074" y="925853"/>
            <a:ext cx="3960440" cy="44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Features Extraction(</a:t>
            </a:r>
            <a:r>
              <a:rPr lang="zh-CN" altLang="en-US" sz="2286" b="1" dirty="0">
                <a:solidFill>
                  <a:srgbClr val="0099CC"/>
                </a:solidFill>
                <a:cs typeface="Arial" pitchFamily="34" charset="0"/>
              </a:rPr>
              <a:t>思考特征</a:t>
            </a:r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)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9DC4A378-C641-4C44-A442-F1075F41CF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13"/>
          <a:stretch/>
        </p:blipFill>
        <p:spPr bwMode="auto">
          <a:xfrm>
            <a:off x="4726303" y="135725"/>
            <a:ext cx="3417978" cy="1890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375DB6E-4A04-4093-ADE7-0E1FDB369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075" y="2108842"/>
            <a:ext cx="6343022" cy="2420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098435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43492FB-5542-4E4D-BBD6-7111C50CC9E8}"/>
              </a:ext>
            </a:extLst>
          </p:cNvPr>
          <p:cNvSpPr/>
          <p:nvPr/>
        </p:nvSpPr>
        <p:spPr>
          <a:xfrm>
            <a:off x="1177337" y="30023"/>
            <a:ext cx="6840760" cy="1014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5143" b="1" dirty="0" err="1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Alphalens</a:t>
            </a:r>
            <a:endParaRPr lang="en-US" altLang="zh-CN" sz="5143" b="1" dirty="0">
              <a:solidFill>
                <a:srgbClr val="0099CC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5F5CCF5-2CA6-4599-8807-DBE008C55925}"/>
              </a:ext>
            </a:extLst>
          </p:cNvPr>
          <p:cNvSpPr/>
          <p:nvPr/>
        </p:nvSpPr>
        <p:spPr>
          <a:xfrm>
            <a:off x="1383074" y="925853"/>
            <a:ext cx="5709206" cy="44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Quantile &amp; Holding Period(</a:t>
            </a:r>
            <a:r>
              <a:rPr lang="zh-CN" altLang="en-US" sz="2286" b="1" dirty="0">
                <a:solidFill>
                  <a:srgbClr val="0099CC"/>
                </a:solidFill>
                <a:cs typeface="Arial" pitchFamily="34" charset="0"/>
              </a:rPr>
              <a:t>假设</a:t>
            </a:r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)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8CCE944-3197-447A-8E16-BFF633E4E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57" y="1848686"/>
            <a:ext cx="6220408" cy="2244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FA993CE5-8D47-472F-815B-1303921FC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108" y="810533"/>
            <a:ext cx="1557869" cy="3282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221109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94535D2-6FC0-4987-9300-6B32E9866831}"/>
              </a:ext>
            </a:extLst>
          </p:cNvPr>
          <p:cNvSpPr/>
          <p:nvPr/>
        </p:nvSpPr>
        <p:spPr>
          <a:xfrm>
            <a:off x="700361" y="1234459"/>
            <a:ext cx="6840760" cy="1014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5143" b="1" dirty="0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JAQS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32C42A4-B221-4215-9CF1-A519F8CFCB5C}"/>
              </a:ext>
            </a:extLst>
          </p:cNvPr>
          <p:cNvSpPr/>
          <p:nvPr/>
        </p:nvSpPr>
        <p:spPr>
          <a:xfrm>
            <a:off x="714429" y="2623185"/>
            <a:ext cx="6840760" cy="795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Signal Selector(</a:t>
            </a:r>
            <a:r>
              <a:rPr lang="zh-CN" altLang="en-US" sz="2286" b="1" dirty="0">
                <a:solidFill>
                  <a:srgbClr val="0099CC"/>
                </a:solidFill>
                <a:cs typeface="Arial" pitchFamily="34" charset="0"/>
              </a:rPr>
              <a:t>公式化</a:t>
            </a:r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)</a:t>
            </a:r>
            <a:b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</a:br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Stop Loss/Take Profit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D26CC66-FBE1-4AE9-8E01-6BEC59114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467" y="618870"/>
            <a:ext cx="4265181" cy="1726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FA126A45-5E48-4B60-B7AB-9BD585F51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881" y="2726053"/>
            <a:ext cx="3986468" cy="1601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91531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7CAD59D-D6F6-419F-BC25-E7FE6B17B135}"/>
              </a:ext>
            </a:extLst>
          </p:cNvPr>
          <p:cNvSpPr/>
          <p:nvPr/>
        </p:nvSpPr>
        <p:spPr>
          <a:xfrm>
            <a:off x="1177337" y="30023"/>
            <a:ext cx="7457971" cy="1014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5143" b="1" dirty="0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OPT </a:t>
            </a:r>
            <a:r>
              <a:rPr lang="zh-CN" altLang="en-US" sz="2286" b="1" dirty="0">
                <a:solidFill>
                  <a:srgbClr val="0099CC"/>
                </a:solidFill>
                <a:cs typeface="Arial" pitchFamily="34" charset="0"/>
              </a:rPr>
              <a:t>优化股票池</a:t>
            </a:r>
            <a:endParaRPr lang="en-US" altLang="zh-CN" sz="2286" b="1" dirty="0">
              <a:solidFill>
                <a:srgbClr val="0099CC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C0F44C-D3C0-4A14-96C7-19CA8DF72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0446" y="1005183"/>
            <a:ext cx="3905091" cy="3604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026423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76A510F-1896-4A94-9B56-DCDC2656A67E}"/>
              </a:ext>
            </a:extLst>
          </p:cNvPr>
          <p:cNvSpPr/>
          <p:nvPr/>
        </p:nvSpPr>
        <p:spPr>
          <a:xfrm>
            <a:off x="548751" y="116024"/>
            <a:ext cx="6840760" cy="8605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286" b="1" dirty="0" err="1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Rqalpha</a:t>
            </a:r>
            <a:endParaRPr lang="en-US" altLang="zh-CN" sz="4286" b="1" dirty="0">
              <a:solidFill>
                <a:srgbClr val="0099CC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213B589-A3F0-4822-931C-8D96D2268A4C}"/>
              </a:ext>
            </a:extLst>
          </p:cNvPr>
          <p:cNvSpPr/>
          <p:nvPr/>
        </p:nvSpPr>
        <p:spPr>
          <a:xfrm>
            <a:off x="548751" y="857552"/>
            <a:ext cx="6840760" cy="44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Back Test</a:t>
            </a:r>
            <a:r>
              <a:rPr lang="zh-CN" altLang="en-US" sz="2286" b="1" dirty="0">
                <a:solidFill>
                  <a:srgbClr val="0099CC"/>
                </a:solidFill>
                <a:cs typeface="Arial" pitchFamily="34" charset="0"/>
              </a:rPr>
              <a:t>（回测）</a:t>
            </a:r>
            <a:endParaRPr lang="en-US" altLang="zh-CN" sz="2286" b="1" dirty="0">
              <a:solidFill>
                <a:srgbClr val="0099CC"/>
              </a:solidFill>
              <a:cs typeface="Arial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F6C9DAF-C57B-48C1-946F-4D8DC6C1DF1C}"/>
              </a:ext>
            </a:extLst>
          </p:cNvPr>
          <p:cNvSpPr/>
          <p:nvPr/>
        </p:nvSpPr>
        <p:spPr>
          <a:xfrm>
            <a:off x="548751" y="1549962"/>
            <a:ext cx="6840760" cy="655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3143" b="1" dirty="0" err="1">
                <a:solidFill>
                  <a:srgbClr val="0099CC"/>
                </a:solidFill>
                <a:latin typeface="Arial" pitchFamily="34" charset="0"/>
                <a:cs typeface="Arial" pitchFamily="34" charset="0"/>
              </a:rPr>
              <a:t>fxdayu_opt</a:t>
            </a:r>
            <a:endParaRPr lang="en-US" altLang="zh-CN" sz="3143" b="1" dirty="0">
              <a:solidFill>
                <a:srgbClr val="0099CC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329F06B-8FE6-4820-B9B5-C8FDBDC87FB2}"/>
              </a:ext>
            </a:extLst>
          </p:cNvPr>
          <p:cNvSpPr/>
          <p:nvPr/>
        </p:nvSpPr>
        <p:spPr>
          <a:xfrm>
            <a:off x="548751" y="2143409"/>
            <a:ext cx="6840760" cy="44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86" b="1" dirty="0">
                <a:solidFill>
                  <a:srgbClr val="0099CC"/>
                </a:solidFill>
                <a:cs typeface="Arial" pitchFamily="34" charset="0"/>
              </a:rPr>
              <a:t>Optimization</a:t>
            </a:r>
            <a:r>
              <a:rPr lang="zh-CN" altLang="en-US" sz="2286" b="1" dirty="0">
                <a:solidFill>
                  <a:srgbClr val="0099CC"/>
                </a:solidFill>
                <a:cs typeface="Arial" pitchFamily="34" charset="0"/>
              </a:rPr>
              <a:t>（优化）</a:t>
            </a:r>
            <a:endParaRPr lang="en-US" altLang="zh-CN" sz="2286" b="1" dirty="0">
              <a:solidFill>
                <a:srgbClr val="0099CC"/>
              </a:solidFill>
              <a:cs typeface="Arial" pitchFamily="34" charset="0"/>
            </a:endParaRP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D35CE945-3906-4E11-92C8-0BF20AAC7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0241" y="2710071"/>
            <a:ext cx="4000500" cy="18097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7">
            <a:extLst>
              <a:ext uri="{FF2B5EF4-FFF2-40B4-BE49-F238E27FC236}">
                <a16:creationId xmlns:a16="http://schemas.microsoft.com/office/drawing/2014/main" id="{CCF7D330-1ABE-4916-B5A1-634188F9C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1318" y="266197"/>
            <a:ext cx="5572254" cy="2368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247346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FangCloudSync\才睿\设计师的设计现场\直通车项目设计\G-size直通车PPT\channelPPT 低面.jpg">
            <a:extLst>
              <a:ext uri="{FF2B5EF4-FFF2-40B4-BE49-F238E27FC236}">
                <a16:creationId xmlns:a16="http://schemas.microsoft.com/office/drawing/2014/main" id="{90097C60-7C03-4687-B3D0-59115F285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5400" cy="5143500"/>
          </a:xfrm>
          <a:prstGeom prst="rect">
            <a:avLst/>
          </a:prstGeom>
          <a:noFill/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E21BA5AE-F52F-4BA8-ADBC-06DC29EEE7F7}"/>
              </a:ext>
            </a:extLst>
          </p:cNvPr>
          <p:cNvSpPr/>
          <p:nvPr/>
        </p:nvSpPr>
        <p:spPr>
          <a:xfrm>
            <a:off x="6012160" y="3219822"/>
            <a:ext cx="1467693" cy="381000"/>
          </a:xfrm>
          <a:prstGeom prst="roundRect">
            <a:avLst/>
          </a:prstGeom>
          <a:noFill/>
          <a:ln w="57150">
            <a:solidFill>
              <a:srgbClr val="0099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1591" tIns="35796" rIns="71591" bIns="35796" rtlCol="0" anchor="ctr"/>
          <a:lstStyle/>
          <a:p>
            <a:pPr algn="ctr"/>
            <a:r>
              <a:rPr lang="en-US" altLang="zh-CN" sz="1429" b="1" dirty="0">
                <a:solidFill>
                  <a:srgbClr val="0099CC"/>
                </a:solidFill>
              </a:rPr>
              <a:t>Channel, CMT</a:t>
            </a:r>
            <a:endParaRPr lang="zh-CN" altLang="en-US" sz="1429" b="1" dirty="0">
              <a:solidFill>
                <a:srgbClr val="0099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683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482DC8-A417-427C-B925-79D20F0F7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899136"/>
            <a:ext cx="3115878" cy="424436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DFD8C6F-2599-40C4-8E5A-1FCF8EC55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291" y="899136"/>
            <a:ext cx="3115877" cy="42443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89D4317-31C8-42A6-8AEC-8996976CAB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8123" y="899135"/>
            <a:ext cx="3115878" cy="424436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9BE203C-76E5-469A-9AA5-7092107C6FA9}"/>
              </a:ext>
            </a:extLst>
          </p:cNvPr>
          <p:cNvSpPr txBox="1"/>
          <p:nvPr/>
        </p:nvSpPr>
        <p:spPr>
          <a:xfrm>
            <a:off x="179512" y="267494"/>
            <a:ext cx="8746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DT</a:t>
            </a:r>
            <a:r>
              <a:rPr lang="zh-CN" altLang="en-US" dirty="0"/>
              <a:t>时代的教育不能只有速算与背书，而是需要教如何实际处理多维度海量的大数据。</a:t>
            </a:r>
          </a:p>
        </p:txBody>
      </p:sp>
    </p:spTree>
    <p:extLst>
      <p:ext uri="{BB962C8B-B14F-4D97-AF65-F5344CB8AC3E}">
        <p14:creationId xmlns:p14="http://schemas.microsoft.com/office/powerpoint/2010/main" val="135066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E86D7785-BCB9-4805-B3A3-DB9BACDECF36}"/>
              </a:ext>
            </a:extLst>
          </p:cNvPr>
          <p:cNvSpPr txBox="1">
            <a:spLocks/>
          </p:cNvSpPr>
          <p:nvPr/>
        </p:nvSpPr>
        <p:spPr>
          <a:xfrm>
            <a:off x="4571907" y="563370"/>
            <a:ext cx="4116015" cy="3394472"/>
          </a:xfrm>
          <a:prstGeom prst="rect">
            <a:avLst/>
          </a:prstGeom>
        </p:spPr>
        <p:txBody>
          <a:bodyPr/>
          <a:lstStyle>
            <a:lvl1pPr marL="257175" indent="-257175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557530" indent="-213995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15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未来</a:t>
            </a:r>
            <a:r>
              <a:rPr lang="en-US" altLang="zh-CN" dirty="0"/>
              <a:t>30</a:t>
            </a:r>
            <a:r>
              <a:rPr lang="zh-CN" altLang="en-US" dirty="0"/>
              <a:t>年</a:t>
            </a:r>
            <a:r>
              <a:rPr lang="zh-CN" altLang="en-US" dirty="0">
                <a:solidFill>
                  <a:srgbClr val="FF0000"/>
                </a:solidFill>
              </a:rPr>
              <a:t>数据</a:t>
            </a:r>
            <a:r>
              <a:rPr lang="zh-CN" altLang="en-US" dirty="0"/>
              <a:t>将成为生产资料，</a:t>
            </a:r>
            <a:r>
              <a:rPr lang="zh-CN" altLang="en-US" dirty="0">
                <a:solidFill>
                  <a:srgbClr val="FF0000"/>
                </a:solidFill>
              </a:rPr>
              <a:t>计算</a:t>
            </a:r>
            <a:r>
              <a:rPr lang="zh-CN" altLang="en-US" dirty="0"/>
              <a:t>会是生产力，</a:t>
            </a:r>
            <a:r>
              <a:rPr lang="zh-CN" altLang="en-US" dirty="0">
                <a:solidFill>
                  <a:srgbClr val="FF0000"/>
                </a:solidFill>
              </a:rPr>
              <a:t>互联网</a:t>
            </a:r>
            <a:r>
              <a:rPr lang="zh-CN" altLang="en-US" dirty="0"/>
              <a:t>是一种生产关系。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金融大数据</a:t>
            </a:r>
            <a:r>
              <a:rPr lang="en-US" altLang="zh-CN" dirty="0"/>
              <a:t>+</a:t>
            </a:r>
            <a:r>
              <a:rPr lang="zh-CN" altLang="en-US" dirty="0"/>
              <a:t>分布计算力</a:t>
            </a:r>
            <a:r>
              <a:rPr lang="en-US" altLang="zh-CN" dirty="0"/>
              <a:t>+</a:t>
            </a:r>
            <a:r>
              <a:rPr lang="zh-CN" altLang="en-US" dirty="0"/>
              <a:t>互联网平台</a:t>
            </a:r>
            <a:r>
              <a:rPr lang="en-US" altLang="zh-CN" dirty="0"/>
              <a:t>=</a:t>
            </a:r>
            <a:r>
              <a:rPr lang="en-US" altLang="zh-CN" dirty="0">
                <a:solidFill>
                  <a:srgbClr val="FF0000"/>
                </a:solidFill>
              </a:rPr>
              <a:t>DT</a:t>
            </a:r>
            <a:r>
              <a:rPr lang="zh-CN" altLang="en-US" dirty="0">
                <a:solidFill>
                  <a:srgbClr val="FF0000"/>
                </a:solidFill>
              </a:rPr>
              <a:t>金融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46CE45D-8BAF-4446-B504-28139E93D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85" y="555526"/>
            <a:ext cx="3914775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53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3259</TotalTime>
  <Words>2625</Words>
  <Application>Microsoft Office PowerPoint</Application>
  <PresentationFormat>全屏显示(16:9)</PresentationFormat>
  <Paragraphs>396</Paragraphs>
  <Slides>78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78</vt:i4>
      </vt:variant>
    </vt:vector>
  </HeadingPairs>
  <TitlesOfParts>
    <vt:vector size="87" baseType="lpstr">
      <vt:lpstr>Helvetica Neue</vt:lpstr>
      <vt:lpstr>Meiryo</vt:lpstr>
      <vt:lpstr>等线</vt:lpstr>
      <vt:lpstr>宋体</vt:lpstr>
      <vt:lpstr>微软雅黑</vt:lpstr>
      <vt:lpstr>Arial</vt:lpstr>
      <vt:lpstr>Calibri</vt:lpstr>
      <vt:lpstr>Wingdings</vt:lpstr>
      <vt:lpstr>1_Office 主题</vt:lpstr>
      <vt:lpstr>Data Technology时代需要掌握什么技能 -量化交易</vt:lpstr>
      <vt:lpstr>我有一个梦想</vt:lpstr>
      <vt:lpstr>PowerPoint 演示文稿</vt:lpstr>
      <vt:lpstr>目录</vt:lpstr>
      <vt:lpstr>PowerPoint 演示文稿</vt:lpstr>
      <vt:lpstr>数据时代？</vt:lpstr>
      <vt:lpstr>为什么教育是核心问题？</vt:lpstr>
      <vt:lpstr>PowerPoint 演示文稿</vt:lpstr>
      <vt:lpstr>PowerPoint 演示文稿</vt:lpstr>
      <vt:lpstr>PowerPoint 演示文稿</vt:lpstr>
      <vt:lpstr>PowerPoint 演示文稿</vt:lpstr>
      <vt:lpstr>什么是机器学习?</vt:lpstr>
      <vt:lpstr>机器学习的崛起</vt:lpstr>
      <vt:lpstr>PowerPoint 演示文稿</vt:lpstr>
      <vt:lpstr>计算机到计算力</vt:lpstr>
      <vt:lpstr>PowerPoint 演示文稿</vt:lpstr>
      <vt:lpstr>加密数字货币在DT的时代崛起</vt:lpstr>
      <vt:lpstr>PowerPoint 演示文稿</vt:lpstr>
      <vt:lpstr>PowerPoint 演示文稿</vt:lpstr>
      <vt:lpstr>PowerPoint 演示文稿</vt:lpstr>
      <vt:lpstr>PowerPoint 演示文稿</vt:lpstr>
      <vt:lpstr>什么区块链？</vt:lpstr>
      <vt:lpstr>中国的商业模式？</vt:lpstr>
      <vt:lpstr>PowerPoint 演示文稿</vt:lpstr>
      <vt:lpstr>PowerPoint 演示文稿</vt:lpstr>
      <vt:lpstr>用DT做量化交易？</vt:lpstr>
      <vt:lpstr>什么是量化交易？</vt:lpstr>
      <vt:lpstr>传统交易VS量化交易</vt:lpstr>
      <vt:lpstr>   传统交易VS量化交易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量化交易传奇: 西蒙斯</vt:lpstr>
      <vt:lpstr>主观迷信VS客观科学</vt:lpstr>
      <vt:lpstr>PowerPoint 演示文稿</vt:lpstr>
      <vt:lpstr>PowerPoint 演示文稿</vt:lpstr>
      <vt:lpstr>   量化科学实验室</vt:lpstr>
      <vt:lpstr>PowerPoint 演示文稿</vt:lpstr>
      <vt:lpstr>博彩娱乐VS概率行为</vt:lpstr>
      <vt:lpstr>量化交易=赌博？多巴胺？</vt:lpstr>
      <vt:lpstr>PowerPoint 演示文稿</vt:lpstr>
      <vt:lpstr>自然现象的三种概率</vt:lpstr>
      <vt:lpstr>PowerPoint 演示文稿</vt:lpstr>
      <vt:lpstr>PowerPoint 演示文稿</vt:lpstr>
      <vt:lpstr>量化交易的数据与模型</vt:lpstr>
      <vt:lpstr>数据与模型的关系</vt:lpstr>
      <vt:lpstr>金融数据类型</vt:lpstr>
      <vt:lpstr>什么是量化交易模型?</vt:lpstr>
      <vt:lpstr>什么是终极算法？</vt:lpstr>
      <vt:lpstr>PowerPoint 演示文稿</vt:lpstr>
      <vt:lpstr>解读量化交易策略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加密货币量化策略已不再是未来！</vt:lpstr>
      <vt:lpstr>PowerPoint 演示文稿</vt:lpstr>
      <vt:lpstr>PowerPoint 演示文稿</vt:lpstr>
      <vt:lpstr>PowerPoint 演示文稿</vt:lpstr>
      <vt:lpstr>量化绩效评估</vt:lpstr>
      <vt:lpstr>How hacker spirit improve QS?</vt:lpstr>
      <vt:lpstr>PowerPoint 演示文稿</vt:lpstr>
      <vt:lpstr>Linux &amp; GitHub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Git基本使用教程</dc:title>
  <dc:creator>Channel Chan</dc:creator>
  <cp:lastModifiedBy>Channel Chan</cp:lastModifiedBy>
  <cp:revision>107</cp:revision>
  <dcterms:created xsi:type="dcterms:W3CDTF">2018-04-13T03:52:00Z</dcterms:created>
  <dcterms:modified xsi:type="dcterms:W3CDTF">2018-07-20T10:04:23Z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